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8"/>
  </p:notesMasterIdLst>
  <p:handoutMasterIdLst>
    <p:handoutMasterId r:id="rId59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3" r:id="rId21"/>
    <p:sldId id="334" r:id="rId22"/>
    <p:sldId id="336" r:id="rId23"/>
    <p:sldId id="337" r:id="rId24"/>
    <p:sldId id="335" r:id="rId25"/>
    <p:sldId id="284" r:id="rId26"/>
    <p:sldId id="269" r:id="rId27"/>
    <p:sldId id="304" r:id="rId28"/>
    <p:sldId id="305" r:id="rId29"/>
    <p:sldId id="307" r:id="rId30"/>
    <p:sldId id="306" r:id="rId31"/>
    <p:sldId id="308" r:id="rId32"/>
    <p:sldId id="270" r:id="rId33"/>
    <p:sldId id="309" r:id="rId34"/>
    <p:sldId id="310" r:id="rId35"/>
    <p:sldId id="311" r:id="rId36"/>
    <p:sldId id="312" r:id="rId37"/>
    <p:sldId id="314" r:id="rId38"/>
    <p:sldId id="313" r:id="rId39"/>
    <p:sldId id="315" r:id="rId40"/>
    <p:sldId id="316" r:id="rId41"/>
    <p:sldId id="317" r:id="rId42"/>
    <p:sldId id="294" r:id="rId43"/>
    <p:sldId id="296" r:id="rId44"/>
    <p:sldId id="318" r:id="rId45"/>
    <p:sldId id="319" r:id="rId46"/>
    <p:sldId id="321" r:id="rId47"/>
    <p:sldId id="322" r:id="rId48"/>
    <p:sldId id="323" r:id="rId49"/>
    <p:sldId id="324" r:id="rId50"/>
    <p:sldId id="338" r:id="rId51"/>
    <p:sldId id="288" r:id="rId52"/>
    <p:sldId id="289" r:id="rId53"/>
    <p:sldId id="320" r:id="rId54"/>
    <p:sldId id="274" r:id="rId55"/>
    <p:sldId id="275" r:id="rId56"/>
    <p:sldId id="329" r:id="rId5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01"/>
    <p:restoredTop sz="94343" autoAdjust="0"/>
  </p:normalViewPr>
  <p:slideViewPr>
    <p:cSldViewPr snapToGrid="0" snapToObjects="1">
      <p:cViewPr varScale="1">
        <p:scale>
          <a:sx n="73" d="100"/>
          <a:sy n="73" d="100"/>
        </p:scale>
        <p:origin x="80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presProps" Target="pres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commentAuthors" Target="commentAuthors.xml"/><Relationship Id="rId65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36C533-0A22-4992-BD4B-311655A703F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F0D75B7-9A67-435A-BC96-5362048B66F2}">
      <dgm:prSet phldrT="[Text]"/>
      <dgm:spPr/>
      <dgm:t>
        <a:bodyPr/>
        <a:lstStyle/>
        <a:p>
          <a:r>
            <a:rPr lang="en-US" dirty="0" smtClean="0"/>
            <a:t>Pandas </a:t>
          </a:r>
          <a:r>
            <a:rPr lang="en-US" dirty="0" err="1" smtClean="0"/>
            <a:t>Dataframe</a:t>
          </a:r>
          <a:endParaRPr lang="en-US" dirty="0"/>
        </a:p>
      </dgm:t>
    </dgm:pt>
    <dgm:pt modelId="{3B524683-0A19-45AA-ABCB-CB8199A8DE22}" type="parTrans" cxnId="{A6B1FA70-575F-40EB-A89F-DA2E0D769C12}">
      <dgm:prSet/>
      <dgm:spPr/>
      <dgm:t>
        <a:bodyPr/>
        <a:lstStyle/>
        <a:p>
          <a:endParaRPr lang="en-US"/>
        </a:p>
      </dgm:t>
    </dgm:pt>
    <dgm:pt modelId="{470F183D-3E73-4F32-95DA-2C276B5B1A63}" type="sibTrans" cxnId="{A6B1FA70-575F-40EB-A89F-DA2E0D769C12}">
      <dgm:prSet/>
      <dgm:spPr/>
      <dgm:t>
        <a:bodyPr/>
        <a:lstStyle/>
        <a:p>
          <a:endParaRPr lang="en-US"/>
        </a:p>
      </dgm:t>
    </dgm:pt>
    <dgm:pt modelId="{A5139585-4B1E-4383-900E-0D64A5343D71}">
      <dgm:prSet phldrT="[Text]"/>
      <dgm:spPr/>
      <dgm:t>
        <a:bodyPr/>
        <a:lstStyle/>
        <a:p>
          <a:r>
            <a:rPr lang="en-US" dirty="0" smtClean="0"/>
            <a:t>Data Extraction</a:t>
          </a:r>
          <a:endParaRPr lang="en-US" dirty="0"/>
        </a:p>
      </dgm:t>
    </dgm:pt>
    <dgm:pt modelId="{1FBF5DE7-12B7-4B8D-8229-EA0D39AF67BF}" type="parTrans" cxnId="{062C18B7-DCA6-46E4-AF74-8DD54F429295}">
      <dgm:prSet/>
      <dgm:spPr/>
      <dgm:t>
        <a:bodyPr/>
        <a:lstStyle/>
        <a:p>
          <a:endParaRPr lang="en-US"/>
        </a:p>
      </dgm:t>
    </dgm:pt>
    <dgm:pt modelId="{C474DCAE-3CE0-4430-B287-132C24A9DF87}" type="sibTrans" cxnId="{062C18B7-DCA6-46E4-AF74-8DD54F429295}">
      <dgm:prSet/>
      <dgm:spPr/>
      <dgm:t>
        <a:bodyPr/>
        <a:lstStyle/>
        <a:p>
          <a:endParaRPr lang="en-US"/>
        </a:p>
      </dgm:t>
    </dgm:pt>
    <dgm:pt modelId="{1A73F975-A284-44A6-935B-339D99D743A6}">
      <dgm:prSet phldrT="[Text]"/>
      <dgm:spPr/>
      <dgm:t>
        <a:bodyPr/>
        <a:lstStyle/>
        <a:p>
          <a:r>
            <a:rPr lang="en-US" dirty="0" smtClean="0"/>
            <a:t>Space X REST API </a:t>
          </a:r>
          <a:endParaRPr lang="en-US" dirty="0"/>
        </a:p>
      </dgm:t>
    </dgm:pt>
    <dgm:pt modelId="{AB658908-5D7A-4362-9D92-F854947B491E}" type="parTrans" cxnId="{4B94C5BD-72D4-48A7-8958-F86F60A11ABB}">
      <dgm:prSet/>
      <dgm:spPr/>
      <dgm:t>
        <a:bodyPr/>
        <a:lstStyle/>
        <a:p>
          <a:endParaRPr lang="en-US"/>
        </a:p>
      </dgm:t>
    </dgm:pt>
    <dgm:pt modelId="{9B4D0F97-0641-4252-9D19-B2767AA360CD}" type="sibTrans" cxnId="{4B94C5BD-72D4-48A7-8958-F86F60A11ABB}">
      <dgm:prSet/>
      <dgm:spPr/>
      <dgm:t>
        <a:bodyPr/>
        <a:lstStyle/>
        <a:p>
          <a:endParaRPr lang="en-US"/>
        </a:p>
      </dgm:t>
    </dgm:pt>
    <dgm:pt modelId="{7C5F4845-45AB-4187-988D-384C1600118A}">
      <dgm:prSet phldrT="[Text]"/>
      <dgm:spPr/>
      <dgm:t>
        <a:bodyPr/>
        <a:lstStyle/>
        <a:p>
          <a:r>
            <a:rPr lang="en-US" dirty="0" smtClean="0"/>
            <a:t>Web Scraping</a:t>
          </a:r>
          <a:endParaRPr lang="en-US" dirty="0"/>
        </a:p>
      </dgm:t>
    </dgm:pt>
    <dgm:pt modelId="{4AB9FFC6-FEF0-4B82-8890-B85BE9247457}" type="parTrans" cxnId="{6102E314-0675-4EB8-B775-AE0A140CB135}">
      <dgm:prSet/>
      <dgm:spPr/>
      <dgm:t>
        <a:bodyPr/>
        <a:lstStyle/>
        <a:p>
          <a:endParaRPr lang="en-US"/>
        </a:p>
      </dgm:t>
    </dgm:pt>
    <dgm:pt modelId="{EAFA2063-2953-4370-BEF3-D5F930E7C1A6}" type="sibTrans" cxnId="{6102E314-0675-4EB8-B775-AE0A140CB135}">
      <dgm:prSet/>
      <dgm:spPr/>
      <dgm:t>
        <a:bodyPr/>
        <a:lstStyle/>
        <a:p>
          <a:endParaRPr lang="en-US"/>
        </a:p>
      </dgm:t>
    </dgm:pt>
    <dgm:pt modelId="{F97851EC-0CD3-4993-8360-788CB1A5C97E}">
      <dgm:prSet phldrT="[Text]"/>
      <dgm:spPr/>
      <dgm:t>
        <a:bodyPr/>
        <a:lstStyle/>
        <a:p>
          <a:r>
            <a:rPr lang="en-US" dirty="0" smtClean="0"/>
            <a:t>Wikipedia Launch Records</a:t>
          </a:r>
          <a:endParaRPr lang="en-US" dirty="0"/>
        </a:p>
      </dgm:t>
    </dgm:pt>
    <dgm:pt modelId="{4C21E78D-B4A2-449D-A042-E2CEF939F0FC}" type="parTrans" cxnId="{361D1C60-D476-4ED8-931F-9BA62AFFB604}">
      <dgm:prSet/>
      <dgm:spPr/>
      <dgm:t>
        <a:bodyPr/>
        <a:lstStyle/>
        <a:p>
          <a:endParaRPr lang="en-US"/>
        </a:p>
      </dgm:t>
    </dgm:pt>
    <dgm:pt modelId="{54266812-714B-4FA5-92DB-D87ADA982D56}" type="sibTrans" cxnId="{361D1C60-D476-4ED8-931F-9BA62AFFB604}">
      <dgm:prSet/>
      <dgm:spPr/>
      <dgm:t>
        <a:bodyPr/>
        <a:lstStyle/>
        <a:p>
          <a:endParaRPr lang="en-US"/>
        </a:p>
      </dgm:t>
    </dgm:pt>
    <dgm:pt modelId="{5B6E31F7-FF77-4280-A92B-17613AEEEE4B}" type="pres">
      <dgm:prSet presAssocID="{E736C533-0A22-4992-BD4B-311655A703F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3302EF-1725-425E-8A8E-9A19BBCC127C}" type="pres">
      <dgm:prSet presAssocID="{DF0D75B7-9A67-435A-BC96-5362048B66F2}" presName="root1" presStyleCnt="0"/>
      <dgm:spPr/>
    </dgm:pt>
    <dgm:pt modelId="{90B75CEE-C6D9-483C-8290-D3B9009C4A14}" type="pres">
      <dgm:prSet presAssocID="{DF0D75B7-9A67-435A-BC96-5362048B66F2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888748-33C1-424E-8B1D-7CBDF106646D}" type="pres">
      <dgm:prSet presAssocID="{DF0D75B7-9A67-435A-BC96-5362048B66F2}" presName="level2hierChild" presStyleCnt="0"/>
      <dgm:spPr/>
    </dgm:pt>
    <dgm:pt modelId="{22409BC1-551E-49FE-A3DA-9502260E8167}" type="pres">
      <dgm:prSet presAssocID="{1FBF5DE7-12B7-4B8D-8229-EA0D39AF67BF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9A7323B-410D-4FB5-B7E7-216AB83E9806}" type="pres">
      <dgm:prSet presAssocID="{1FBF5DE7-12B7-4B8D-8229-EA0D39AF67BF}" presName="connTx" presStyleLbl="parChTrans1D2" presStyleIdx="0" presStyleCnt="2"/>
      <dgm:spPr/>
      <dgm:t>
        <a:bodyPr/>
        <a:lstStyle/>
        <a:p>
          <a:endParaRPr lang="en-US"/>
        </a:p>
      </dgm:t>
    </dgm:pt>
    <dgm:pt modelId="{3935C9C8-1137-41B7-A211-1BB9F97B6D9A}" type="pres">
      <dgm:prSet presAssocID="{A5139585-4B1E-4383-900E-0D64A5343D71}" presName="root2" presStyleCnt="0"/>
      <dgm:spPr/>
    </dgm:pt>
    <dgm:pt modelId="{61253C03-DDBE-47FD-B357-D2A086AB223D}" type="pres">
      <dgm:prSet presAssocID="{A5139585-4B1E-4383-900E-0D64A5343D7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F7EA752-B497-4659-8B5E-546882E57E04}" type="pres">
      <dgm:prSet presAssocID="{A5139585-4B1E-4383-900E-0D64A5343D71}" presName="level3hierChild" presStyleCnt="0"/>
      <dgm:spPr/>
    </dgm:pt>
    <dgm:pt modelId="{5F6DC21A-CFBB-4047-9E1E-9C4F7F14C3E7}" type="pres">
      <dgm:prSet presAssocID="{AB658908-5D7A-4362-9D92-F854947B491E}" presName="conn2-1" presStyleLbl="parChTrans1D3" presStyleIdx="0" presStyleCnt="2"/>
      <dgm:spPr/>
      <dgm:t>
        <a:bodyPr/>
        <a:lstStyle/>
        <a:p>
          <a:endParaRPr lang="en-US"/>
        </a:p>
      </dgm:t>
    </dgm:pt>
    <dgm:pt modelId="{7DCF2064-F57E-4FC6-8375-7AE4227273BE}" type="pres">
      <dgm:prSet presAssocID="{AB658908-5D7A-4362-9D92-F854947B491E}" presName="connTx" presStyleLbl="parChTrans1D3" presStyleIdx="0" presStyleCnt="2"/>
      <dgm:spPr/>
      <dgm:t>
        <a:bodyPr/>
        <a:lstStyle/>
        <a:p>
          <a:endParaRPr lang="en-US"/>
        </a:p>
      </dgm:t>
    </dgm:pt>
    <dgm:pt modelId="{9FF1A3E8-DDE3-485B-884A-5636E3CEC402}" type="pres">
      <dgm:prSet presAssocID="{1A73F975-A284-44A6-935B-339D99D743A6}" presName="root2" presStyleCnt="0"/>
      <dgm:spPr/>
    </dgm:pt>
    <dgm:pt modelId="{2B067E35-95CB-4892-B15A-320FC2B17A34}" type="pres">
      <dgm:prSet presAssocID="{1A73F975-A284-44A6-935B-339D99D743A6}" presName="LevelTwoTextNod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70FE2F2-31A7-44E9-8483-BF91FC79D075}" type="pres">
      <dgm:prSet presAssocID="{1A73F975-A284-44A6-935B-339D99D743A6}" presName="level3hierChild" presStyleCnt="0"/>
      <dgm:spPr/>
    </dgm:pt>
    <dgm:pt modelId="{3963A54E-F3B9-4D70-8482-67A0FB445135}" type="pres">
      <dgm:prSet presAssocID="{4AB9FFC6-FEF0-4B82-8890-B85BE9247457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0AD57E38-42D9-4621-8984-0C15965EE5B7}" type="pres">
      <dgm:prSet presAssocID="{4AB9FFC6-FEF0-4B82-8890-B85BE9247457}" presName="connTx" presStyleLbl="parChTrans1D2" presStyleIdx="1" presStyleCnt="2"/>
      <dgm:spPr/>
      <dgm:t>
        <a:bodyPr/>
        <a:lstStyle/>
        <a:p>
          <a:endParaRPr lang="en-US"/>
        </a:p>
      </dgm:t>
    </dgm:pt>
    <dgm:pt modelId="{BD1EFBD2-86C4-4312-9B43-24D0D4FCBFD4}" type="pres">
      <dgm:prSet presAssocID="{7C5F4845-45AB-4187-988D-384C1600118A}" presName="root2" presStyleCnt="0"/>
      <dgm:spPr/>
    </dgm:pt>
    <dgm:pt modelId="{76643DE1-25EC-4F36-82D1-5BCD84B91069}" type="pres">
      <dgm:prSet presAssocID="{7C5F4845-45AB-4187-988D-384C1600118A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94ED93-CBFD-41DC-A4AA-BCED674ECCCA}" type="pres">
      <dgm:prSet presAssocID="{7C5F4845-45AB-4187-988D-384C1600118A}" presName="level3hierChild" presStyleCnt="0"/>
      <dgm:spPr/>
    </dgm:pt>
    <dgm:pt modelId="{DF0B19E9-AC01-413E-BEEC-BA6684D980AD}" type="pres">
      <dgm:prSet presAssocID="{4C21E78D-B4A2-449D-A042-E2CEF939F0FC}" presName="conn2-1" presStyleLbl="parChTrans1D3" presStyleIdx="1" presStyleCnt="2"/>
      <dgm:spPr/>
      <dgm:t>
        <a:bodyPr/>
        <a:lstStyle/>
        <a:p>
          <a:endParaRPr lang="en-US"/>
        </a:p>
      </dgm:t>
    </dgm:pt>
    <dgm:pt modelId="{93F0AF9D-2D23-4C81-8C6A-5099D2214E5E}" type="pres">
      <dgm:prSet presAssocID="{4C21E78D-B4A2-449D-A042-E2CEF939F0FC}" presName="connTx" presStyleLbl="parChTrans1D3" presStyleIdx="1" presStyleCnt="2"/>
      <dgm:spPr/>
      <dgm:t>
        <a:bodyPr/>
        <a:lstStyle/>
        <a:p>
          <a:endParaRPr lang="en-US"/>
        </a:p>
      </dgm:t>
    </dgm:pt>
    <dgm:pt modelId="{418C5FFF-154B-4154-BE1A-24F572700253}" type="pres">
      <dgm:prSet presAssocID="{F97851EC-0CD3-4993-8360-788CB1A5C97E}" presName="root2" presStyleCnt="0"/>
      <dgm:spPr/>
    </dgm:pt>
    <dgm:pt modelId="{5115707F-0AAA-4A2A-B390-6F65CE2BE509}" type="pres">
      <dgm:prSet presAssocID="{F97851EC-0CD3-4993-8360-788CB1A5C97E}" presName="LevelTwoTextNode" presStyleLbl="node3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009533-38F5-40A0-B1DF-9D4C27EAF4DF}" type="pres">
      <dgm:prSet presAssocID="{F97851EC-0CD3-4993-8360-788CB1A5C97E}" presName="level3hierChild" presStyleCnt="0"/>
      <dgm:spPr/>
    </dgm:pt>
  </dgm:ptLst>
  <dgm:cxnLst>
    <dgm:cxn modelId="{A6B1FA70-575F-40EB-A89F-DA2E0D769C12}" srcId="{E736C533-0A22-4992-BD4B-311655A703FB}" destId="{DF0D75B7-9A67-435A-BC96-5362048B66F2}" srcOrd="0" destOrd="0" parTransId="{3B524683-0A19-45AA-ABCB-CB8199A8DE22}" sibTransId="{470F183D-3E73-4F32-95DA-2C276B5B1A63}"/>
    <dgm:cxn modelId="{6102E314-0675-4EB8-B775-AE0A140CB135}" srcId="{DF0D75B7-9A67-435A-BC96-5362048B66F2}" destId="{7C5F4845-45AB-4187-988D-384C1600118A}" srcOrd="1" destOrd="0" parTransId="{4AB9FFC6-FEF0-4B82-8890-B85BE9247457}" sibTransId="{EAFA2063-2953-4370-BEF3-D5F930E7C1A6}"/>
    <dgm:cxn modelId="{3E55E058-227E-451E-88CE-0B6145EE6367}" type="presOf" srcId="{4C21E78D-B4A2-449D-A042-E2CEF939F0FC}" destId="{93F0AF9D-2D23-4C81-8C6A-5099D2214E5E}" srcOrd="1" destOrd="0" presId="urn:microsoft.com/office/officeart/2005/8/layout/hierarchy2"/>
    <dgm:cxn modelId="{6F6592C6-E02A-4249-99DC-2D1D5B8BD9C8}" type="presOf" srcId="{7C5F4845-45AB-4187-988D-384C1600118A}" destId="{76643DE1-25EC-4F36-82D1-5BCD84B91069}" srcOrd="0" destOrd="0" presId="urn:microsoft.com/office/officeart/2005/8/layout/hierarchy2"/>
    <dgm:cxn modelId="{9372D322-76B0-417B-8D6F-4CA98C06D557}" type="presOf" srcId="{DF0D75B7-9A67-435A-BC96-5362048B66F2}" destId="{90B75CEE-C6D9-483C-8290-D3B9009C4A14}" srcOrd="0" destOrd="0" presId="urn:microsoft.com/office/officeart/2005/8/layout/hierarchy2"/>
    <dgm:cxn modelId="{B223A5F1-0E38-42EC-9FA5-B89C25CAC306}" type="presOf" srcId="{1FBF5DE7-12B7-4B8D-8229-EA0D39AF67BF}" destId="{22409BC1-551E-49FE-A3DA-9502260E8167}" srcOrd="0" destOrd="0" presId="urn:microsoft.com/office/officeart/2005/8/layout/hierarchy2"/>
    <dgm:cxn modelId="{D517001B-0BFB-4F39-8616-FDB752919952}" type="presOf" srcId="{1A73F975-A284-44A6-935B-339D99D743A6}" destId="{2B067E35-95CB-4892-B15A-320FC2B17A34}" srcOrd="0" destOrd="0" presId="urn:microsoft.com/office/officeart/2005/8/layout/hierarchy2"/>
    <dgm:cxn modelId="{00144F31-DA08-4B66-BE84-E4B06A067C98}" type="presOf" srcId="{AB658908-5D7A-4362-9D92-F854947B491E}" destId="{5F6DC21A-CFBB-4047-9E1E-9C4F7F14C3E7}" srcOrd="0" destOrd="0" presId="urn:microsoft.com/office/officeart/2005/8/layout/hierarchy2"/>
    <dgm:cxn modelId="{4F2D2F6A-F85A-4BA9-B251-C072E6DE8EA9}" type="presOf" srcId="{F97851EC-0CD3-4993-8360-788CB1A5C97E}" destId="{5115707F-0AAA-4A2A-B390-6F65CE2BE509}" srcOrd="0" destOrd="0" presId="urn:microsoft.com/office/officeart/2005/8/layout/hierarchy2"/>
    <dgm:cxn modelId="{EA230C70-11D2-4369-8CC3-B43EC5280FF2}" type="presOf" srcId="{1FBF5DE7-12B7-4B8D-8229-EA0D39AF67BF}" destId="{69A7323B-410D-4FB5-B7E7-216AB83E9806}" srcOrd="1" destOrd="0" presId="urn:microsoft.com/office/officeart/2005/8/layout/hierarchy2"/>
    <dgm:cxn modelId="{4B94C5BD-72D4-48A7-8958-F86F60A11ABB}" srcId="{A5139585-4B1E-4383-900E-0D64A5343D71}" destId="{1A73F975-A284-44A6-935B-339D99D743A6}" srcOrd="0" destOrd="0" parTransId="{AB658908-5D7A-4362-9D92-F854947B491E}" sibTransId="{9B4D0F97-0641-4252-9D19-B2767AA360CD}"/>
    <dgm:cxn modelId="{E3EC0096-F0BD-4D6D-8C2B-7DABCC745F5B}" type="presOf" srcId="{E736C533-0A22-4992-BD4B-311655A703FB}" destId="{5B6E31F7-FF77-4280-A92B-17613AEEEE4B}" srcOrd="0" destOrd="0" presId="urn:microsoft.com/office/officeart/2005/8/layout/hierarchy2"/>
    <dgm:cxn modelId="{BCA86E11-32C6-432B-A2AC-35E19E2350FD}" type="presOf" srcId="{AB658908-5D7A-4362-9D92-F854947B491E}" destId="{7DCF2064-F57E-4FC6-8375-7AE4227273BE}" srcOrd="1" destOrd="0" presId="urn:microsoft.com/office/officeart/2005/8/layout/hierarchy2"/>
    <dgm:cxn modelId="{361D1C60-D476-4ED8-931F-9BA62AFFB604}" srcId="{7C5F4845-45AB-4187-988D-384C1600118A}" destId="{F97851EC-0CD3-4993-8360-788CB1A5C97E}" srcOrd="0" destOrd="0" parTransId="{4C21E78D-B4A2-449D-A042-E2CEF939F0FC}" sibTransId="{54266812-714B-4FA5-92DB-D87ADA982D56}"/>
    <dgm:cxn modelId="{8D7AD566-E912-4BE4-8DD6-998C8AFFE37C}" type="presOf" srcId="{4AB9FFC6-FEF0-4B82-8890-B85BE9247457}" destId="{3963A54E-F3B9-4D70-8482-67A0FB445135}" srcOrd="0" destOrd="0" presId="urn:microsoft.com/office/officeart/2005/8/layout/hierarchy2"/>
    <dgm:cxn modelId="{5E8A33A4-8299-4C75-84E1-2689547DCAB4}" type="presOf" srcId="{4AB9FFC6-FEF0-4B82-8890-B85BE9247457}" destId="{0AD57E38-42D9-4621-8984-0C15965EE5B7}" srcOrd="1" destOrd="0" presId="urn:microsoft.com/office/officeart/2005/8/layout/hierarchy2"/>
    <dgm:cxn modelId="{062C18B7-DCA6-46E4-AF74-8DD54F429295}" srcId="{DF0D75B7-9A67-435A-BC96-5362048B66F2}" destId="{A5139585-4B1E-4383-900E-0D64A5343D71}" srcOrd="0" destOrd="0" parTransId="{1FBF5DE7-12B7-4B8D-8229-EA0D39AF67BF}" sibTransId="{C474DCAE-3CE0-4430-B287-132C24A9DF87}"/>
    <dgm:cxn modelId="{5D4B0725-9531-424D-AE14-FCCFD19D7572}" type="presOf" srcId="{4C21E78D-B4A2-449D-A042-E2CEF939F0FC}" destId="{DF0B19E9-AC01-413E-BEEC-BA6684D980AD}" srcOrd="0" destOrd="0" presId="urn:microsoft.com/office/officeart/2005/8/layout/hierarchy2"/>
    <dgm:cxn modelId="{EBA1F03B-9666-467E-BC6C-FFC2C1F41435}" type="presOf" srcId="{A5139585-4B1E-4383-900E-0D64A5343D71}" destId="{61253C03-DDBE-47FD-B357-D2A086AB223D}" srcOrd="0" destOrd="0" presId="urn:microsoft.com/office/officeart/2005/8/layout/hierarchy2"/>
    <dgm:cxn modelId="{557DE0C6-2623-47E5-9AB6-6E3D6FA9EEFA}" type="presParOf" srcId="{5B6E31F7-FF77-4280-A92B-17613AEEEE4B}" destId="{533302EF-1725-425E-8A8E-9A19BBCC127C}" srcOrd="0" destOrd="0" presId="urn:microsoft.com/office/officeart/2005/8/layout/hierarchy2"/>
    <dgm:cxn modelId="{5CBAEFAF-485B-4D48-A7E6-1ACBF3551779}" type="presParOf" srcId="{533302EF-1725-425E-8A8E-9A19BBCC127C}" destId="{90B75CEE-C6D9-483C-8290-D3B9009C4A14}" srcOrd="0" destOrd="0" presId="urn:microsoft.com/office/officeart/2005/8/layout/hierarchy2"/>
    <dgm:cxn modelId="{70E3D481-CAD8-4B11-83DE-1683D9A1D3BD}" type="presParOf" srcId="{533302EF-1725-425E-8A8E-9A19BBCC127C}" destId="{D6888748-33C1-424E-8B1D-7CBDF106646D}" srcOrd="1" destOrd="0" presId="urn:microsoft.com/office/officeart/2005/8/layout/hierarchy2"/>
    <dgm:cxn modelId="{DFEB9F50-0BF5-4267-A27C-6995868FCEF9}" type="presParOf" srcId="{D6888748-33C1-424E-8B1D-7CBDF106646D}" destId="{22409BC1-551E-49FE-A3DA-9502260E8167}" srcOrd="0" destOrd="0" presId="urn:microsoft.com/office/officeart/2005/8/layout/hierarchy2"/>
    <dgm:cxn modelId="{C7568FD3-9365-4D99-BB07-AA5339C0C2BE}" type="presParOf" srcId="{22409BC1-551E-49FE-A3DA-9502260E8167}" destId="{69A7323B-410D-4FB5-B7E7-216AB83E9806}" srcOrd="0" destOrd="0" presId="urn:microsoft.com/office/officeart/2005/8/layout/hierarchy2"/>
    <dgm:cxn modelId="{485FCE82-C5AD-4753-A6C5-A944E9E310DD}" type="presParOf" srcId="{D6888748-33C1-424E-8B1D-7CBDF106646D}" destId="{3935C9C8-1137-41B7-A211-1BB9F97B6D9A}" srcOrd="1" destOrd="0" presId="urn:microsoft.com/office/officeart/2005/8/layout/hierarchy2"/>
    <dgm:cxn modelId="{F2D420D2-8A1C-4284-A9CD-1BAF504BA866}" type="presParOf" srcId="{3935C9C8-1137-41B7-A211-1BB9F97B6D9A}" destId="{61253C03-DDBE-47FD-B357-D2A086AB223D}" srcOrd="0" destOrd="0" presId="urn:microsoft.com/office/officeart/2005/8/layout/hierarchy2"/>
    <dgm:cxn modelId="{0C159A69-3137-45D6-8F1F-F86A76592598}" type="presParOf" srcId="{3935C9C8-1137-41B7-A211-1BB9F97B6D9A}" destId="{3F7EA752-B497-4659-8B5E-546882E57E04}" srcOrd="1" destOrd="0" presId="urn:microsoft.com/office/officeart/2005/8/layout/hierarchy2"/>
    <dgm:cxn modelId="{426F89F5-2E5A-4846-8927-148767B5C34E}" type="presParOf" srcId="{3F7EA752-B497-4659-8B5E-546882E57E04}" destId="{5F6DC21A-CFBB-4047-9E1E-9C4F7F14C3E7}" srcOrd="0" destOrd="0" presId="urn:microsoft.com/office/officeart/2005/8/layout/hierarchy2"/>
    <dgm:cxn modelId="{88DA7E38-0D24-4684-95C2-B1E9E32661AE}" type="presParOf" srcId="{5F6DC21A-CFBB-4047-9E1E-9C4F7F14C3E7}" destId="{7DCF2064-F57E-4FC6-8375-7AE4227273BE}" srcOrd="0" destOrd="0" presId="urn:microsoft.com/office/officeart/2005/8/layout/hierarchy2"/>
    <dgm:cxn modelId="{11323CFA-6AF9-43FC-ACE5-0A1E5903C8E3}" type="presParOf" srcId="{3F7EA752-B497-4659-8B5E-546882E57E04}" destId="{9FF1A3E8-DDE3-485B-884A-5636E3CEC402}" srcOrd="1" destOrd="0" presId="urn:microsoft.com/office/officeart/2005/8/layout/hierarchy2"/>
    <dgm:cxn modelId="{464040B2-6352-439A-AC4F-E89907ABF567}" type="presParOf" srcId="{9FF1A3E8-DDE3-485B-884A-5636E3CEC402}" destId="{2B067E35-95CB-4892-B15A-320FC2B17A34}" srcOrd="0" destOrd="0" presId="urn:microsoft.com/office/officeart/2005/8/layout/hierarchy2"/>
    <dgm:cxn modelId="{92D950AF-FA2B-4B3E-B506-7BC9AD410447}" type="presParOf" srcId="{9FF1A3E8-DDE3-485B-884A-5636E3CEC402}" destId="{370FE2F2-31A7-44E9-8483-BF91FC79D075}" srcOrd="1" destOrd="0" presId="urn:microsoft.com/office/officeart/2005/8/layout/hierarchy2"/>
    <dgm:cxn modelId="{B40D2F70-47EE-4D04-AABC-5F5191D8F153}" type="presParOf" srcId="{D6888748-33C1-424E-8B1D-7CBDF106646D}" destId="{3963A54E-F3B9-4D70-8482-67A0FB445135}" srcOrd="2" destOrd="0" presId="urn:microsoft.com/office/officeart/2005/8/layout/hierarchy2"/>
    <dgm:cxn modelId="{DEE80F29-E6B9-4159-A59B-076ABD82D0EA}" type="presParOf" srcId="{3963A54E-F3B9-4D70-8482-67A0FB445135}" destId="{0AD57E38-42D9-4621-8984-0C15965EE5B7}" srcOrd="0" destOrd="0" presId="urn:microsoft.com/office/officeart/2005/8/layout/hierarchy2"/>
    <dgm:cxn modelId="{7D885973-5FFE-46A8-91E8-D370F29B2F41}" type="presParOf" srcId="{D6888748-33C1-424E-8B1D-7CBDF106646D}" destId="{BD1EFBD2-86C4-4312-9B43-24D0D4FCBFD4}" srcOrd="3" destOrd="0" presId="urn:microsoft.com/office/officeart/2005/8/layout/hierarchy2"/>
    <dgm:cxn modelId="{69F2CB33-2D2E-4709-A69C-8FF562B43324}" type="presParOf" srcId="{BD1EFBD2-86C4-4312-9B43-24D0D4FCBFD4}" destId="{76643DE1-25EC-4F36-82D1-5BCD84B91069}" srcOrd="0" destOrd="0" presId="urn:microsoft.com/office/officeart/2005/8/layout/hierarchy2"/>
    <dgm:cxn modelId="{81AD7812-2A4C-4AFD-93AD-965967AE0609}" type="presParOf" srcId="{BD1EFBD2-86C4-4312-9B43-24D0D4FCBFD4}" destId="{2394ED93-CBFD-41DC-A4AA-BCED674ECCCA}" srcOrd="1" destOrd="0" presId="urn:microsoft.com/office/officeart/2005/8/layout/hierarchy2"/>
    <dgm:cxn modelId="{43FD9C3E-5F27-4AD3-926B-B46883CC33F4}" type="presParOf" srcId="{2394ED93-CBFD-41DC-A4AA-BCED674ECCCA}" destId="{DF0B19E9-AC01-413E-BEEC-BA6684D980AD}" srcOrd="0" destOrd="0" presId="urn:microsoft.com/office/officeart/2005/8/layout/hierarchy2"/>
    <dgm:cxn modelId="{73F02CDB-FE5E-49E3-82D0-87D1D8EF356F}" type="presParOf" srcId="{DF0B19E9-AC01-413E-BEEC-BA6684D980AD}" destId="{93F0AF9D-2D23-4C81-8C6A-5099D2214E5E}" srcOrd="0" destOrd="0" presId="urn:microsoft.com/office/officeart/2005/8/layout/hierarchy2"/>
    <dgm:cxn modelId="{B5C18684-330C-4D5F-97A3-5FCFA695226B}" type="presParOf" srcId="{2394ED93-CBFD-41DC-A4AA-BCED674ECCCA}" destId="{418C5FFF-154B-4154-BE1A-24F572700253}" srcOrd="1" destOrd="0" presId="urn:microsoft.com/office/officeart/2005/8/layout/hierarchy2"/>
    <dgm:cxn modelId="{B76AE179-4366-4B54-8BCC-7BFE999F9ECD}" type="presParOf" srcId="{418C5FFF-154B-4154-BE1A-24F572700253}" destId="{5115707F-0AAA-4A2A-B390-6F65CE2BE509}" srcOrd="0" destOrd="0" presId="urn:microsoft.com/office/officeart/2005/8/layout/hierarchy2"/>
    <dgm:cxn modelId="{4D100C5C-FD60-4F13-AEBA-431909EE3257}" type="presParOf" srcId="{418C5FFF-154B-4154-BE1A-24F572700253}" destId="{DE009533-38F5-40A0-B1DF-9D4C27EAF4D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8CA2DA-339F-447D-AD48-4223B9D66D96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2A2F0E-35E5-4B0B-B016-47AD35CB9B39}">
      <dgm:prSet phldrT="[Text]"/>
      <dgm:spPr/>
      <dgm:t>
        <a:bodyPr/>
        <a:lstStyle/>
        <a:p>
          <a:r>
            <a:rPr lang="en-US" dirty="0" smtClean="0"/>
            <a:t>Space X REST API launch data JSON </a:t>
          </a:r>
          <a:endParaRPr lang="en-US" dirty="0"/>
        </a:p>
      </dgm:t>
    </dgm:pt>
    <dgm:pt modelId="{9EC1E29C-90BF-488E-9998-9FFCF4C95A80}" type="parTrans" cxnId="{F6869EE1-2ABE-4C8A-A150-B7E6DF6F9E37}">
      <dgm:prSet/>
      <dgm:spPr/>
      <dgm:t>
        <a:bodyPr/>
        <a:lstStyle/>
        <a:p>
          <a:endParaRPr lang="en-US"/>
        </a:p>
      </dgm:t>
    </dgm:pt>
    <dgm:pt modelId="{81CD998C-F7E2-4AC6-B60E-C4731B739072}" type="sibTrans" cxnId="{F6869EE1-2ABE-4C8A-A150-B7E6DF6F9E37}">
      <dgm:prSet/>
      <dgm:spPr/>
      <dgm:t>
        <a:bodyPr/>
        <a:lstStyle/>
        <a:p>
          <a:endParaRPr lang="en-US"/>
        </a:p>
      </dgm:t>
    </dgm:pt>
    <dgm:pt modelId="{CA0F15DD-25BF-4325-9F51-F45A13795479}">
      <dgm:prSet/>
      <dgm:spPr/>
      <dgm:t>
        <a:bodyPr/>
        <a:lstStyle/>
        <a:p>
          <a:r>
            <a:rPr lang="en-US" dirty="0" smtClean="0"/>
            <a:t>API Requests</a:t>
          </a:r>
        </a:p>
        <a:p>
          <a:r>
            <a:rPr lang="en-US" dirty="0" smtClean="0"/>
            <a:t>(Python Requests)</a:t>
          </a:r>
          <a:endParaRPr lang="en-US" dirty="0"/>
        </a:p>
      </dgm:t>
    </dgm:pt>
    <dgm:pt modelId="{9A043E09-EE5A-417F-B37C-27212A4D40A9}" type="parTrans" cxnId="{F7869BCD-03FB-46A2-B9B7-B630D3B6CEA1}">
      <dgm:prSet/>
      <dgm:spPr/>
      <dgm:t>
        <a:bodyPr/>
        <a:lstStyle/>
        <a:p>
          <a:endParaRPr lang="en-US"/>
        </a:p>
      </dgm:t>
    </dgm:pt>
    <dgm:pt modelId="{BF315396-FF21-484D-981F-4B12D33A4CF0}" type="sibTrans" cxnId="{F7869BCD-03FB-46A2-B9B7-B630D3B6CEA1}">
      <dgm:prSet/>
      <dgm:spPr/>
      <dgm:t>
        <a:bodyPr/>
        <a:lstStyle/>
        <a:p>
          <a:endParaRPr lang="en-US"/>
        </a:p>
      </dgm:t>
    </dgm:pt>
    <dgm:pt modelId="{F0702387-0CD3-458F-BC6F-4E151436FC6C}">
      <dgm:prSet/>
      <dgm:spPr/>
      <dgm:t>
        <a:bodyPr/>
        <a:lstStyle/>
        <a:p>
          <a:r>
            <a:rPr lang="en-US" dirty="0" smtClean="0"/>
            <a:t>Pandas </a:t>
          </a:r>
          <a:r>
            <a:rPr lang="en-US" dirty="0" err="1" smtClean="0"/>
            <a:t>DataFrame</a:t>
          </a:r>
          <a:endParaRPr lang="en-US" dirty="0" smtClean="0"/>
        </a:p>
        <a:p>
          <a:r>
            <a:rPr lang="en-US" dirty="0" smtClean="0"/>
            <a:t>(Data Parsing)</a:t>
          </a:r>
          <a:endParaRPr lang="en-US" dirty="0"/>
        </a:p>
      </dgm:t>
    </dgm:pt>
    <dgm:pt modelId="{DDE36804-DD73-4531-AC77-91A881735E90}" type="parTrans" cxnId="{30EC2C81-05C0-417D-95FB-B96AC20C72D3}">
      <dgm:prSet/>
      <dgm:spPr/>
      <dgm:t>
        <a:bodyPr/>
        <a:lstStyle/>
        <a:p>
          <a:endParaRPr lang="en-US"/>
        </a:p>
      </dgm:t>
    </dgm:pt>
    <dgm:pt modelId="{6A918CFC-B429-47F2-911E-3EA911B35A5C}" type="sibTrans" cxnId="{30EC2C81-05C0-417D-95FB-B96AC20C72D3}">
      <dgm:prSet/>
      <dgm:spPr/>
      <dgm:t>
        <a:bodyPr/>
        <a:lstStyle/>
        <a:p>
          <a:endParaRPr lang="en-US"/>
        </a:p>
      </dgm:t>
    </dgm:pt>
    <dgm:pt modelId="{9BF6F870-44CF-4A8C-A7EA-EF4B48991F80}">
      <dgm:prSet/>
      <dgm:spPr/>
      <dgm:t>
        <a:bodyPr/>
        <a:lstStyle/>
        <a:p>
          <a:r>
            <a:rPr lang="en-US" dirty="0" smtClean="0"/>
            <a:t>JSON Response</a:t>
          </a:r>
        </a:p>
        <a:p>
          <a:r>
            <a:rPr lang="en-US" dirty="0" smtClean="0"/>
            <a:t>(Raw Launch Data)</a:t>
          </a:r>
        </a:p>
      </dgm:t>
    </dgm:pt>
    <dgm:pt modelId="{6AA1D847-CC9B-44CA-80B3-3F25BC692085}" type="parTrans" cxnId="{22FBDDE7-5CA7-4B16-A8EB-5F6F752F2814}">
      <dgm:prSet/>
      <dgm:spPr/>
      <dgm:t>
        <a:bodyPr/>
        <a:lstStyle/>
        <a:p>
          <a:endParaRPr lang="en-US"/>
        </a:p>
      </dgm:t>
    </dgm:pt>
    <dgm:pt modelId="{9F4CF598-A42F-4CE7-A56E-8E6F2BA93D4C}" type="sibTrans" cxnId="{22FBDDE7-5CA7-4B16-A8EB-5F6F752F2814}">
      <dgm:prSet/>
      <dgm:spPr/>
      <dgm:t>
        <a:bodyPr/>
        <a:lstStyle/>
        <a:p>
          <a:endParaRPr lang="en-US"/>
        </a:p>
      </dgm:t>
    </dgm:pt>
    <dgm:pt modelId="{F9089764-9A6E-4EA3-A643-15336A78E604}" type="pres">
      <dgm:prSet presAssocID="{D38CA2DA-339F-447D-AD48-4223B9D66D96}" presName="outerComposite" presStyleCnt="0">
        <dgm:presLayoutVars>
          <dgm:chMax val="5"/>
          <dgm:dir val="rev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7AA955-24A4-4989-9D59-B0111829DBEA}" type="pres">
      <dgm:prSet presAssocID="{D38CA2DA-339F-447D-AD48-4223B9D66D96}" presName="dummyMaxCanvas" presStyleCnt="0">
        <dgm:presLayoutVars/>
      </dgm:prSet>
      <dgm:spPr/>
    </dgm:pt>
    <dgm:pt modelId="{8268A028-61EA-4D4F-874D-D7626FDEBD06}" type="pres">
      <dgm:prSet presAssocID="{D38CA2DA-339F-447D-AD48-4223B9D66D96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9D1E6C-97BE-4F4B-AD1D-51EC0BBE5ABF}" type="pres">
      <dgm:prSet presAssocID="{D38CA2DA-339F-447D-AD48-4223B9D66D96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5EFFEF-7C4B-4472-AED3-F7E91E5D1B97}" type="pres">
      <dgm:prSet presAssocID="{D38CA2DA-339F-447D-AD48-4223B9D66D96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1A4944-5F44-48CC-AF50-5ED2BE33C3FD}" type="pres">
      <dgm:prSet presAssocID="{D38CA2DA-339F-447D-AD48-4223B9D66D96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21339B-1FCF-4426-B8FE-892768CE4547}" type="pres">
      <dgm:prSet presAssocID="{D38CA2DA-339F-447D-AD48-4223B9D66D96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8E8B6B-EDC5-49EE-9696-DBD1C638BDC4}" type="pres">
      <dgm:prSet presAssocID="{D38CA2DA-339F-447D-AD48-4223B9D66D96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348E9D-331E-47EE-9624-5DA0B6BED088}" type="pres">
      <dgm:prSet presAssocID="{D38CA2DA-339F-447D-AD48-4223B9D66D96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B531FD-2CCD-4649-A15A-A9CB96BF8FAE}" type="pres">
      <dgm:prSet presAssocID="{D38CA2DA-339F-447D-AD48-4223B9D66D96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EDADFF-5EC3-4C0C-80A7-0F0D29C3D92C}" type="pres">
      <dgm:prSet presAssocID="{D38CA2DA-339F-447D-AD48-4223B9D66D96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8F0027-8562-489E-9876-4937954FE7EF}" type="pres">
      <dgm:prSet presAssocID="{D38CA2DA-339F-447D-AD48-4223B9D66D96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361D3E-84B2-4A62-958D-060355125871}" type="pres">
      <dgm:prSet presAssocID="{D38CA2DA-339F-447D-AD48-4223B9D66D96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3C64148-7AD9-484F-9ECA-83B81E36208A}" type="presOf" srcId="{F0702387-0CD3-458F-BC6F-4E151436FC6C}" destId="{AC361D3E-84B2-4A62-958D-060355125871}" srcOrd="1" destOrd="0" presId="urn:microsoft.com/office/officeart/2005/8/layout/vProcess5"/>
    <dgm:cxn modelId="{0B8F6DEA-5462-4006-B068-23908BB44F6F}" type="presOf" srcId="{81CD998C-F7E2-4AC6-B60E-C4731B739072}" destId="{8E21339B-1FCF-4426-B8FE-892768CE4547}" srcOrd="0" destOrd="0" presId="urn:microsoft.com/office/officeart/2005/8/layout/vProcess5"/>
    <dgm:cxn modelId="{B9D0E9F0-2860-42E2-9916-C5F7FFA19FA2}" type="presOf" srcId="{9F4CF598-A42F-4CE7-A56E-8E6F2BA93D4C}" destId="{7E348E9D-331E-47EE-9624-5DA0B6BED088}" srcOrd="0" destOrd="0" presId="urn:microsoft.com/office/officeart/2005/8/layout/vProcess5"/>
    <dgm:cxn modelId="{7B29EECB-1813-4584-8488-05BF21B1C695}" type="presOf" srcId="{F0702387-0CD3-458F-BC6F-4E151436FC6C}" destId="{0A1A4944-5F44-48CC-AF50-5ED2BE33C3FD}" srcOrd="0" destOrd="0" presId="urn:microsoft.com/office/officeart/2005/8/layout/vProcess5"/>
    <dgm:cxn modelId="{30EC2C81-05C0-417D-95FB-B96AC20C72D3}" srcId="{D38CA2DA-339F-447D-AD48-4223B9D66D96}" destId="{F0702387-0CD3-458F-BC6F-4E151436FC6C}" srcOrd="3" destOrd="0" parTransId="{DDE36804-DD73-4531-AC77-91A881735E90}" sibTransId="{6A918CFC-B429-47F2-911E-3EA911B35A5C}"/>
    <dgm:cxn modelId="{F6869EE1-2ABE-4C8A-A150-B7E6DF6F9E37}" srcId="{D38CA2DA-339F-447D-AD48-4223B9D66D96}" destId="{6E2A2F0E-35E5-4B0B-B016-47AD35CB9B39}" srcOrd="0" destOrd="0" parTransId="{9EC1E29C-90BF-488E-9998-9FFCF4C95A80}" sibTransId="{81CD998C-F7E2-4AC6-B60E-C4731B739072}"/>
    <dgm:cxn modelId="{278648B6-C93E-400E-BBB9-C71CCD58FA53}" type="presOf" srcId="{CA0F15DD-25BF-4325-9F51-F45A13795479}" destId="{4C9D1E6C-97BE-4F4B-AD1D-51EC0BBE5ABF}" srcOrd="0" destOrd="0" presId="urn:microsoft.com/office/officeart/2005/8/layout/vProcess5"/>
    <dgm:cxn modelId="{00B9041D-4CF8-443E-BA57-98A47EF93C43}" type="presOf" srcId="{6E2A2F0E-35E5-4B0B-B016-47AD35CB9B39}" destId="{2AB531FD-2CCD-4649-A15A-A9CB96BF8FAE}" srcOrd="1" destOrd="0" presId="urn:microsoft.com/office/officeart/2005/8/layout/vProcess5"/>
    <dgm:cxn modelId="{F0D4BA48-E91E-46AB-AE3E-FBE9CF53F696}" type="presOf" srcId="{6E2A2F0E-35E5-4B0B-B016-47AD35CB9B39}" destId="{8268A028-61EA-4D4F-874D-D7626FDEBD06}" srcOrd="0" destOrd="0" presId="urn:microsoft.com/office/officeart/2005/8/layout/vProcess5"/>
    <dgm:cxn modelId="{377CCEC1-FDB5-4114-AF6E-4886453BFFCD}" type="presOf" srcId="{9BF6F870-44CF-4A8C-A7EA-EF4B48991F80}" destId="{E48F0027-8562-489E-9876-4937954FE7EF}" srcOrd="1" destOrd="0" presId="urn:microsoft.com/office/officeart/2005/8/layout/vProcess5"/>
    <dgm:cxn modelId="{22FBDDE7-5CA7-4B16-A8EB-5F6F752F2814}" srcId="{D38CA2DA-339F-447D-AD48-4223B9D66D96}" destId="{9BF6F870-44CF-4A8C-A7EA-EF4B48991F80}" srcOrd="2" destOrd="0" parTransId="{6AA1D847-CC9B-44CA-80B3-3F25BC692085}" sibTransId="{9F4CF598-A42F-4CE7-A56E-8E6F2BA93D4C}"/>
    <dgm:cxn modelId="{BB6ABA85-D685-482C-B8E2-0ACBE5117F7D}" type="presOf" srcId="{CA0F15DD-25BF-4325-9F51-F45A13795479}" destId="{98EDADFF-5EC3-4C0C-80A7-0F0D29C3D92C}" srcOrd="1" destOrd="0" presId="urn:microsoft.com/office/officeart/2005/8/layout/vProcess5"/>
    <dgm:cxn modelId="{F7869BCD-03FB-46A2-B9B7-B630D3B6CEA1}" srcId="{D38CA2DA-339F-447D-AD48-4223B9D66D96}" destId="{CA0F15DD-25BF-4325-9F51-F45A13795479}" srcOrd="1" destOrd="0" parTransId="{9A043E09-EE5A-417F-B37C-27212A4D40A9}" sibTransId="{BF315396-FF21-484D-981F-4B12D33A4CF0}"/>
    <dgm:cxn modelId="{E4CDDB99-CB59-4E4C-AEA3-3A74011C29D0}" type="presOf" srcId="{BF315396-FF21-484D-981F-4B12D33A4CF0}" destId="{158E8B6B-EDC5-49EE-9696-DBD1C638BDC4}" srcOrd="0" destOrd="0" presId="urn:microsoft.com/office/officeart/2005/8/layout/vProcess5"/>
    <dgm:cxn modelId="{80785343-535B-4E3A-9082-BD5EFC26721B}" type="presOf" srcId="{D38CA2DA-339F-447D-AD48-4223B9D66D96}" destId="{F9089764-9A6E-4EA3-A643-15336A78E604}" srcOrd="0" destOrd="0" presId="urn:microsoft.com/office/officeart/2005/8/layout/vProcess5"/>
    <dgm:cxn modelId="{16B07CF7-44F6-421F-9B97-6F123F93CC13}" type="presOf" srcId="{9BF6F870-44CF-4A8C-A7EA-EF4B48991F80}" destId="{F15EFFEF-7C4B-4472-AED3-F7E91E5D1B97}" srcOrd="0" destOrd="0" presId="urn:microsoft.com/office/officeart/2005/8/layout/vProcess5"/>
    <dgm:cxn modelId="{26DDD481-8C54-49EA-A9F7-A5A93DD2CF1B}" type="presParOf" srcId="{F9089764-9A6E-4EA3-A643-15336A78E604}" destId="{A77AA955-24A4-4989-9D59-B0111829DBEA}" srcOrd="0" destOrd="0" presId="urn:microsoft.com/office/officeart/2005/8/layout/vProcess5"/>
    <dgm:cxn modelId="{0B27BA7E-AD05-46EA-A0FE-746453467C63}" type="presParOf" srcId="{F9089764-9A6E-4EA3-A643-15336A78E604}" destId="{8268A028-61EA-4D4F-874D-D7626FDEBD06}" srcOrd="1" destOrd="0" presId="urn:microsoft.com/office/officeart/2005/8/layout/vProcess5"/>
    <dgm:cxn modelId="{697DBC5B-C3A6-40E8-AF2F-972D2955C469}" type="presParOf" srcId="{F9089764-9A6E-4EA3-A643-15336A78E604}" destId="{4C9D1E6C-97BE-4F4B-AD1D-51EC0BBE5ABF}" srcOrd="2" destOrd="0" presId="urn:microsoft.com/office/officeart/2005/8/layout/vProcess5"/>
    <dgm:cxn modelId="{17346802-3254-4B14-8A73-63D41A7078D0}" type="presParOf" srcId="{F9089764-9A6E-4EA3-A643-15336A78E604}" destId="{F15EFFEF-7C4B-4472-AED3-F7E91E5D1B97}" srcOrd="3" destOrd="0" presId="urn:microsoft.com/office/officeart/2005/8/layout/vProcess5"/>
    <dgm:cxn modelId="{5C4D94C0-F3B3-4F07-99DD-91CCEEFAFE26}" type="presParOf" srcId="{F9089764-9A6E-4EA3-A643-15336A78E604}" destId="{0A1A4944-5F44-48CC-AF50-5ED2BE33C3FD}" srcOrd="4" destOrd="0" presId="urn:microsoft.com/office/officeart/2005/8/layout/vProcess5"/>
    <dgm:cxn modelId="{62B065E6-12B3-4F5B-A2CF-5ADA23BB66DA}" type="presParOf" srcId="{F9089764-9A6E-4EA3-A643-15336A78E604}" destId="{8E21339B-1FCF-4426-B8FE-892768CE4547}" srcOrd="5" destOrd="0" presId="urn:microsoft.com/office/officeart/2005/8/layout/vProcess5"/>
    <dgm:cxn modelId="{37299BF8-C384-4FD2-829E-0B0427E98643}" type="presParOf" srcId="{F9089764-9A6E-4EA3-A643-15336A78E604}" destId="{158E8B6B-EDC5-49EE-9696-DBD1C638BDC4}" srcOrd="6" destOrd="0" presId="urn:microsoft.com/office/officeart/2005/8/layout/vProcess5"/>
    <dgm:cxn modelId="{F4A3B069-047E-4ABF-8D41-C3E0809C4B65}" type="presParOf" srcId="{F9089764-9A6E-4EA3-A643-15336A78E604}" destId="{7E348E9D-331E-47EE-9624-5DA0B6BED088}" srcOrd="7" destOrd="0" presId="urn:microsoft.com/office/officeart/2005/8/layout/vProcess5"/>
    <dgm:cxn modelId="{BA0691E3-17B5-4FE1-B0ED-9DA5E80DF9DE}" type="presParOf" srcId="{F9089764-9A6E-4EA3-A643-15336A78E604}" destId="{2AB531FD-2CCD-4649-A15A-A9CB96BF8FAE}" srcOrd="8" destOrd="0" presId="urn:microsoft.com/office/officeart/2005/8/layout/vProcess5"/>
    <dgm:cxn modelId="{CC42CB3C-C991-4BB3-8B38-E80A4D4E1255}" type="presParOf" srcId="{F9089764-9A6E-4EA3-A643-15336A78E604}" destId="{98EDADFF-5EC3-4C0C-80A7-0F0D29C3D92C}" srcOrd="9" destOrd="0" presId="urn:microsoft.com/office/officeart/2005/8/layout/vProcess5"/>
    <dgm:cxn modelId="{E30CC33F-EB07-43E2-93DF-CD9C340BAA69}" type="presParOf" srcId="{F9089764-9A6E-4EA3-A643-15336A78E604}" destId="{E48F0027-8562-489E-9876-4937954FE7EF}" srcOrd="10" destOrd="0" presId="urn:microsoft.com/office/officeart/2005/8/layout/vProcess5"/>
    <dgm:cxn modelId="{42288F83-BC61-476A-BB76-578B1C5C4F38}" type="presParOf" srcId="{F9089764-9A6E-4EA3-A643-15336A78E604}" destId="{AC361D3E-84B2-4A62-958D-060355125871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598B5B-F822-4344-A306-9CF31166A1A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359761-7DE2-4668-9F67-9567AAED6A84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Wikipedia URL</a:t>
          </a:r>
          <a:endParaRPr lang="en-US" sz="1800" dirty="0">
            <a:latin typeface="Abadi" panose="020B0604020104020204"/>
          </a:endParaRPr>
        </a:p>
      </dgm:t>
    </dgm:pt>
    <dgm:pt modelId="{0E8BAA6D-E696-49B4-BA38-D3F90F6FBF96}" type="parTrans" cxnId="{F8F288D6-DBF8-473A-A02E-C4DCEEB0E72C}">
      <dgm:prSet/>
      <dgm:spPr/>
      <dgm:t>
        <a:bodyPr/>
        <a:lstStyle/>
        <a:p>
          <a:endParaRPr lang="en-US"/>
        </a:p>
      </dgm:t>
    </dgm:pt>
    <dgm:pt modelId="{94E0D200-A93A-4F18-8772-89B39F31A1D0}" type="sibTrans" cxnId="{F8F288D6-DBF8-473A-A02E-C4DCEEB0E72C}">
      <dgm:prSet/>
      <dgm:spPr/>
      <dgm:t>
        <a:bodyPr/>
        <a:lstStyle/>
        <a:p>
          <a:endParaRPr lang="en-US"/>
        </a:p>
      </dgm:t>
    </dgm:pt>
    <dgm:pt modelId="{8DD9D908-0B10-49D2-841E-5F4405E9B361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[HTTP Request]</a:t>
          </a:r>
        </a:p>
        <a:p>
          <a:r>
            <a:rPr lang="en-US" sz="1800" dirty="0" smtClean="0">
              <a:latin typeface="Abadi" panose="020B0604020104020204"/>
            </a:rPr>
            <a:t> (Requests)</a:t>
          </a:r>
          <a:endParaRPr lang="en-US" sz="1800" dirty="0">
            <a:latin typeface="Abadi" panose="020B0604020104020204"/>
          </a:endParaRPr>
        </a:p>
      </dgm:t>
    </dgm:pt>
    <dgm:pt modelId="{545036E4-D7C5-46CA-992E-D373F633CD0B}" type="parTrans" cxnId="{FA18379F-7232-49A6-80CB-4E2C35D51269}">
      <dgm:prSet/>
      <dgm:spPr/>
      <dgm:t>
        <a:bodyPr/>
        <a:lstStyle/>
        <a:p>
          <a:endParaRPr lang="en-US"/>
        </a:p>
      </dgm:t>
    </dgm:pt>
    <dgm:pt modelId="{6C3D9D4D-ABE2-4B9D-AA1A-628F7A69F642}" type="sibTrans" cxnId="{FA18379F-7232-49A6-80CB-4E2C35D51269}">
      <dgm:prSet/>
      <dgm:spPr/>
      <dgm:t>
        <a:bodyPr/>
        <a:lstStyle/>
        <a:p>
          <a:endParaRPr lang="en-US"/>
        </a:p>
      </dgm:t>
    </dgm:pt>
    <dgm:pt modelId="{F4F1709F-E4CB-4614-BBAC-E47FBC6EED89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[Parse HTML]</a:t>
          </a:r>
        </a:p>
        <a:p>
          <a:r>
            <a:rPr lang="en-US" sz="1800" dirty="0" smtClean="0">
              <a:latin typeface="Abadi" panose="020B0604020104020204"/>
            </a:rPr>
            <a:t> (</a:t>
          </a:r>
          <a:r>
            <a:rPr lang="en-US" sz="1800" dirty="0" err="1" smtClean="0">
              <a:latin typeface="Abadi" panose="020B0604020104020204"/>
            </a:rPr>
            <a:t>BeautifulSoup</a:t>
          </a:r>
          <a:r>
            <a:rPr lang="en-US" sz="1800" dirty="0" smtClean="0">
              <a:latin typeface="Abadi" panose="020B0604020104020204"/>
            </a:rPr>
            <a:t>)</a:t>
          </a:r>
          <a:endParaRPr lang="en-US" sz="1800" dirty="0">
            <a:latin typeface="Abadi" panose="020B0604020104020204"/>
          </a:endParaRPr>
        </a:p>
      </dgm:t>
    </dgm:pt>
    <dgm:pt modelId="{2535A538-A529-4A8E-9573-082064337D0B}" type="parTrans" cxnId="{2BE97CB6-DBFF-4D24-A61F-7E2651A3A1AB}">
      <dgm:prSet/>
      <dgm:spPr/>
      <dgm:t>
        <a:bodyPr/>
        <a:lstStyle/>
        <a:p>
          <a:endParaRPr lang="en-US"/>
        </a:p>
      </dgm:t>
    </dgm:pt>
    <dgm:pt modelId="{513E1527-9462-45C6-8405-56915F53E6FC}" type="sibTrans" cxnId="{2BE97CB6-DBFF-4D24-A61F-7E2651A3A1AB}">
      <dgm:prSet/>
      <dgm:spPr/>
      <dgm:t>
        <a:bodyPr/>
        <a:lstStyle/>
        <a:p>
          <a:endParaRPr lang="en-US"/>
        </a:p>
      </dgm:t>
    </dgm:pt>
    <dgm:pt modelId="{3C7E08CC-1C25-4A3A-AC4A-F8D369DCAC0A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[Find Launch Table] </a:t>
          </a:r>
        </a:p>
        <a:p>
          <a:r>
            <a:rPr lang="en-US" sz="1800" dirty="0" smtClean="0">
              <a:latin typeface="Abadi" panose="020B0604020104020204"/>
            </a:rPr>
            <a:t>&lt;table&gt; tags</a:t>
          </a:r>
          <a:endParaRPr lang="en-US" sz="1800" dirty="0">
            <a:latin typeface="Abadi" panose="020B0604020104020204"/>
          </a:endParaRPr>
        </a:p>
      </dgm:t>
    </dgm:pt>
    <dgm:pt modelId="{BADF4369-12F8-4EFC-AB6D-D6080BCC3ED4}" type="parTrans" cxnId="{85F44FE2-88F5-4DEC-941D-EF4E2037CF62}">
      <dgm:prSet/>
      <dgm:spPr/>
      <dgm:t>
        <a:bodyPr/>
        <a:lstStyle/>
        <a:p>
          <a:endParaRPr lang="en-US"/>
        </a:p>
      </dgm:t>
    </dgm:pt>
    <dgm:pt modelId="{48FE625C-645C-45D6-B55E-78AE51CDCA75}" type="sibTrans" cxnId="{85F44FE2-88F5-4DEC-941D-EF4E2037CF62}">
      <dgm:prSet/>
      <dgm:spPr/>
      <dgm:t>
        <a:bodyPr/>
        <a:lstStyle/>
        <a:p>
          <a:endParaRPr lang="en-US"/>
        </a:p>
      </dgm:t>
    </dgm:pt>
    <dgm:pt modelId="{137F1246-16BB-4DCE-AC31-5F7AF88C1F4F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[Extract Rows &amp; Columns]</a:t>
          </a:r>
        </a:p>
        <a:p>
          <a:r>
            <a:rPr lang="en-US" sz="1800" dirty="0" smtClean="0">
              <a:latin typeface="Abadi" panose="020B0604020104020204"/>
            </a:rPr>
            <a:t> &lt;</a:t>
          </a:r>
          <a:r>
            <a:rPr lang="en-US" sz="1800" dirty="0" err="1" smtClean="0">
              <a:latin typeface="Abadi" panose="020B0604020104020204"/>
            </a:rPr>
            <a:t>tr</a:t>
          </a:r>
          <a:r>
            <a:rPr lang="en-US" sz="1800" dirty="0" smtClean="0">
              <a:latin typeface="Abadi" panose="020B0604020104020204"/>
            </a:rPr>
            <a:t>&gt;, &lt;td&gt; elements</a:t>
          </a:r>
          <a:endParaRPr lang="en-US" sz="1800" dirty="0">
            <a:latin typeface="Abadi" panose="020B0604020104020204"/>
          </a:endParaRPr>
        </a:p>
      </dgm:t>
    </dgm:pt>
    <dgm:pt modelId="{97CDA57F-BCB4-4B9C-9F4D-22A4DA2D99A7}" type="sibTrans" cxnId="{672108C6-889B-4FE8-A783-1A5A78838454}">
      <dgm:prSet/>
      <dgm:spPr/>
      <dgm:t>
        <a:bodyPr/>
        <a:lstStyle/>
        <a:p>
          <a:endParaRPr lang="en-US"/>
        </a:p>
      </dgm:t>
    </dgm:pt>
    <dgm:pt modelId="{0154AA7E-1A78-4423-988E-30D0F5A45A64}" type="parTrans" cxnId="{672108C6-889B-4FE8-A783-1A5A78838454}">
      <dgm:prSet/>
      <dgm:spPr/>
      <dgm:t>
        <a:bodyPr/>
        <a:lstStyle/>
        <a:p>
          <a:endParaRPr lang="en-US"/>
        </a:p>
      </dgm:t>
    </dgm:pt>
    <dgm:pt modelId="{3B76063B-851B-4C08-A959-FEA6B1A599A4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[Structured Data]  → Pandas </a:t>
          </a:r>
          <a:r>
            <a:rPr lang="en-US" sz="1800" dirty="0" err="1" smtClean="0">
              <a:latin typeface="Abadi" panose="020B0604020104020204"/>
            </a:rPr>
            <a:t>DataFrame</a:t>
          </a:r>
          <a:endParaRPr lang="en-US" sz="1800" dirty="0">
            <a:latin typeface="Abadi" panose="020B0604020104020204"/>
          </a:endParaRPr>
        </a:p>
      </dgm:t>
    </dgm:pt>
    <dgm:pt modelId="{5E75F567-5812-4970-9162-A9EE3685C5F7}" type="parTrans" cxnId="{2F78FBD4-F9DC-4D5D-A9BF-76E8E96F01F1}">
      <dgm:prSet/>
      <dgm:spPr/>
      <dgm:t>
        <a:bodyPr/>
        <a:lstStyle/>
        <a:p>
          <a:endParaRPr lang="en-US"/>
        </a:p>
      </dgm:t>
    </dgm:pt>
    <dgm:pt modelId="{B3582FAA-0E47-433D-9E00-DB58E8908944}" type="sibTrans" cxnId="{2F78FBD4-F9DC-4D5D-A9BF-76E8E96F01F1}">
      <dgm:prSet/>
      <dgm:spPr/>
      <dgm:t>
        <a:bodyPr/>
        <a:lstStyle/>
        <a:p>
          <a:endParaRPr lang="en-US"/>
        </a:p>
      </dgm:t>
    </dgm:pt>
    <dgm:pt modelId="{67AD08B6-0A0E-4DFF-8839-B17DD58A1BC8}" type="pres">
      <dgm:prSet presAssocID="{C2598B5B-F822-4344-A306-9CF31166A1A0}" presName="rootnode" presStyleCnt="0">
        <dgm:presLayoutVars>
          <dgm:chMax/>
          <dgm:chPref/>
          <dgm:dir val="rev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0EBA503-99D5-4398-99A4-E50CDEDEBF23}" type="pres">
      <dgm:prSet presAssocID="{1F359761-7DE2-4668-9F67-9567AAED6A84}" presName="composite" presStyleCnt="0"/>
      <dgm:spPr/>
    </dgm:pt>
    <dgm:pt modelId="{E595FF28-FB43-4E7D-B0D3-9951BBA168D6}" type="pres">
      <dgm:prSet presAssocID="{1F359761-7DE2-4668-9F67-9567AAED6A84}" presName="bentUpArrow1" presStyleLbl="alignImgPlace1" presStyleIdx="0" presStyleCnt="5" custLinFactNeighborX="36305"/>
      <dgm:spPr/>
      <dgm:t>
        <a:bodyPr/>
        <a:lstStyle/>
        <a:p>
          <a:endParaRPr lang="en-US"/>
        </a:p>
      </dgm:t>
    </dgm:pt>
    <dgm:pt modelId="{073859FB-C9CB-42D5-9AB6-5D7AC0526023}" type="pres">
      <dgm:prSet presAssocID="{1F359761-7DE2-4668-9F67-9567AAED6A84}" presName="ParentText" presStyleLbl="node1" presStyleIdx="0" presStyleCnt="6" custScaleX="25477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2800C6-3421-4569-B93F-2EC41D8AE65E}" type="pres">
      <dgm:prSet presAssocID="{1F359761-7DE2-4668-9F67-9567AAED6A84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8E97E7-319E-430C-83A0-40F6CE312B6B}" type="pres">
      <dgm:prSet presAssocID="{94E0D200-A93A-4F18-8772-89B39F31A1D0}" presName="sibTrans" presStyleCnt="0"/>
      <dgm:spPr/>
    </dgm:pt>
    <dgm:pt modelId="{22FBB637-52FC-477B-9E00-43C359F0EBC5}" type="pres">
      <dgm:prSet presAssocID="{8DD9D908-0B10-49D2-841E-5F4405E9B361}" presName="composite" presStyleCnt="0"/>
      <dgm:spPr/>
    </dgm:pt>
    <dgm:pt modelId="{5529A456-94C7-40E1-8DE1-864136821F24}" type="pres">
      <dgm:prSet presAssocID="{8DD9D908-0B10-49D2-841E-5F4405E9B361}" presName="bentUpArrow1" presStyleLbl="alignImgPlace1" presStyleIdx="1" presStyleCnt="5" custLinFactNeighborX="46038"/>
      <dgm:spPr/>
    </dgm:pt>
    <dgm:pt modelId="{464FF14F-89B1-43A6-8A10-3DF248A51512}" type="pres">
      <dgm:prSet presAssocID="{8DD9D908-0B10-49D2-841E-5F4405E9B361}" presName="ParentText" presStyleLbl="node1" presStyleIdx="1" presStyleCnt="6" custScaleX="257149" custLinFactNeighborX="-268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2063F5-5E38-42A1-B056-5A8DB67B203F}" type="pres">
      <dgm:prSet presAssocID="{8DD9D908-0B10-49D2-841E-5F4405E9B361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A326D6-3560-4FF0-8DDD-B86F9F04B05C}" type="pres">
      <dgm:prSet presAssocID="{6C3D9D4D-ABE2-4B9D-AA1A-628F7A69F642}" presName="sibTrans" presStyleCnt="0"/>
      <dgm:spPr/>
    </dgm:pt>
    <dgm:pt modelId="{1DE55731-F71B-4BE3-86AA-CFC66271E4E5}" type="pres">
      <dgm:prSet presAssocID="{F4F1709F-E4CB-4614-BBAC-E47FBC6EED89}" presName="composite" presStyleCnt="0"/>
      <dgm:spPr/>
    </dgm:pt>
    <dgm:pt modelId="{01347454-FEDD-46AF-970E-C145BA34AC06}" type="pres">
      <dgm:prSet presAssocID="{F4F1709F-E4CB-4614-BBAC-E47FBC6EED89}" presName="bentUpArrow1" presStyleLbl="alignImgPlace1" presStyleIdx="2" presStyleCnt="5" custLinFactNeighborX="46038"/>
      <dgm:spPr/>
    </dgm:pt>
    <dgm:pt modelId="{AAF2174C-E621-4493-8EA8-3DC2A9203469}" type="pres">
      <dgm:prSet presAssocID="{F4F1709F-E4CB-4614-BBAC-E47FBC6EED89}" presName="ParentText" presStyleLbl="node1" presStyleIdx="2" presStyleCnt="6" custScaleX="25714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D133FA-9772-4663-8A65-6AD964313062}" type="pres">
      <dgm:prSet presAssocID="{F4F1709F-E4CB-4614-BBAC-E47FBC6EED89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A964B149-A200-4DF3-831D-3BCA723DB502}" type="pres">
      <dgm:prSet presAssocID="{513E1527-9462-45C6-8405-56915F53E6FC}" presName="sibTrans" presStyleCnt="0"/>
      <dgm:spPr/>
    </dgm:pt>
    <dgm:pt modelId="{AB152494-8D27-4397-B324-9F4C50BE9BB5}" type="pres">
      <dgm:prSet presAssocID="{3C7E08CC-1C25-4A3A-AC4A-F8D369DCAC0A}" presName="composite" presStyleCnt="0"/>
      <dgm:spPr/>
    </dgm:pt>
    <dgm:pt modelId="{A7418CEC-4E5C-4A4E-B3B1-E35FD809C8A9}" type="pres">
      <dgm:prSet presAssocID="{3C7E08CC-1C25-4A3A-AC4A-F8D369DCAC0A}" presName="bentUpArrow1" presStyleLbl="alignImgPlace1" presStyleIdx="3" presStyleCnt="5" custLinFactNeighborX="46038"/>
      <dgm:spPr/>
    </dgm:pt>
    <dgm:pt modelId="{91AFB2D4-349A-4E7B-9E1E-C9267C9B02C1}" type="pres">
      <dgm:prSet presAssocID="{3C7E08CC-1C25-4A3A-AC4A-F8D369DCAC0A}" presName="ParentText" presStyleLbl="node1" presStyleIdx="3" presStyleCnt="6" custScaleX="25714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7497E0-A949-41F6-8D33-F1EE2DE1FD72}" type="pres">
      <dgm:prSet presAssocID="{3C7E08CC-1C25-4A3A-AC4A-F8D369DCAC0A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AD864F55-4B72-46C7-A5D3-DE4ECF45E007}" type="pres">
      <dgm:prSet presAssocID="{48FE625C-645C-45D6-B55E-78AE51CDCA75}" presName="sibTrans" presStyleCnt="0"/>
      <dgm:spPr/>
    </dgm:pt>
    <dgm:pt modelId="{AB8089DB-6268-41B4-95A9-7765FCE9434C}" type="pres">
      <dgm:prSet presAssocID="{137F1246-16BB-4DCE-AC31-5F7AF88C1F4F}" presName="composite" presStyleCnt="0"/>
      <dgm:spPr/>
    </dgm:pt>
    <dgm:pt modelId="{99986C2F-ADF9-444C-BC1A-8C4CDC023DF6}" type="pres">
      <dgm:prSet presAssocID="{137F1246-16BB-4DCE-AC31-5F7AF88C1F4F}" presName="bentUpArrow1" presStyleLbl="alignImgPlace1" presStyleIdx="4" presStyleCnt="5" custLinFactNeighborX="65875"/>
      <dgm:spPr/>
    </dgm:pt>
    <dgm:pt modelId="{E34DD057-6144-4F6A-B643-DD1E8CB015E0}" type="pres">
      <dgm:prSet presAssocID="{137F1246-16BB-4DCE-AC31-5F7AF88C1F4F}" presName="ParentText" presStyleLbl="node1" presStyleIdx="4" presStyleCnt="6" custScaleX="25714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71B411-B1FA-4387-9FFB-D7EE28D25F13}" type="pres">
      <dgm:prSet presAssocID="{137F1246-16BB-4DCE-AC31-5F7AF88C1F4F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1EE7A7AB-C95E-4969-8D8B-9FAE4B9D5478}" type="pres">
      <dgm:prSet presAssocID="{97CDA57F-BCB4-4B9C-9F4D-22A4DA2D99A7}" presName="sibTrans" presStyleCnt="0"/>
      <dgm:spPr/>
    </dgm:pt>
    <dgm:pt modelId="{3977A02A-FFEE-4503-8B10-760E9FA2765D}" type="pres">
      <dgm:prSet presAssocID="{3B76063B-851B-4C08-A959-FEA6B1A599A4}" presName="composite" presStyleCnt="0"/>
      <dgm:spPr/>
    </dgm:pt>
    <dgm:pt modelId="{54B8B122-52EA-4702-BF27-FC6E87178B2F}" type="pres">
      <dgm:prSet presAssocID="{3B76063B-851B-4C08-A959-FEA6B1A599A4}" presName="ParentText" presStyleLbl="node1" presStyleIdx="5" presStyleCnt="6" custScaleX="25714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BE97CB6-DBFF-4D24-A61F-7E2651A3A1AB}" srcId="{C2598B5B-F822-4344-A306-9CF31166A1A0}" destId="{F4F1709F-E4CB-4614-BBAC-E47FBC6EED89}" srcOrd="2" destOrd="0" parTransId="{2535A538-A529-4A8E-9573-082064337D0B}" sibTransId="{513E1527-9462-45C6-8405-56915F53E6FC}"/>
    <dgm:cxn modelId="{9EA73F5E-6142-4778-B93E-CA94C4906D39}" type="presOf" srcId="{3B76063B-851B-4C08-A959-FEA6B1A599A4}" destId="{54B8B122-52EA-4702-BF27-FC6E87178B2F}" srcOrd="0" destOrd="0" presId="urn:microsoft.com/office/officeart/2005/8/layout/StepDownProcess"/>
    <dgm:cxn modelId="{672108C6-889B-4FE8-A783-1A5A78838454}" srcId="{C2598B5B-F822-4344-A306-9CF31166A1A0}" destId="{137F1246-16BB-4DCE-AC31-5F7AF88C1F4F}" srcOrd="4" destOrd="0" parTransId="{0154AA7E-1A78-4423-988E-30D0F5A45A64}" sibTransId="{97CDA57F-BCB4-4B9C-9F4D-22A4DA2D99A7}"/>
    <dgm:cxn modelId="{D1C017EE-4423-497C-A49A-02581FCA467D}" type="presOf" srcId="{137F1246-16BB-4DCE-AC31-5F7AF88C1F4F}" destId="{E34DD057-6144-4F6A-B643-DD1E8CB015E0}" srcOrd="0" destOrd="0" presId="urn:microsoft.com/office/officeart/2005/8/layout/StepDownProcess"/>
    <dgm:cxn modelId="{2F78FBD4-F9DC-4D5D-A9BF-76E8E96F01F1}" srcId="{C2598B5B-F822-4344-A306-9CF31166A1A0}" destId="{3B76063B-851B-4C08-A959-FEA6B1A599A4}" srcOrd="5" destOrd="0" parTransId="{5E75F567-5812-4970-9162-A9EE3685C5F7}" sibTransId="{B3582FAA-0E47-433D-9E00-DB58E8908944}"/>
    <dgm:cxn modelId="{D43BC8A6-847C-4074-A15F-0AFC52EF4D0B}" type="presOf" srcId="{8DD9D908-0B10-49D2-841E-5F4405E9B361}" destId="{464FF14F-89B1-43A6-8A10-3DF248A51512}" srcOrd="0" destOrd="0" presId="urn:microsoft.com/office/officeart/2005/8/layout/StepDownProcess"/>
    <dgm:cxn modelId="{52841854-BCAD-41AA-A72F-BDADCEB03D62}" type="presOf" srcId="{F4F1709F-E4CB-4614-BBAC-E47FBC6EED89}" destId="{AAF2174C-E621-4493-8EA8-3DC2A9203469}" srcOrd="0" destOrd="0" presId="urn:microsoft.com/office/officeart/2005/8/layout/StepDownProcess"/>
    <dgm:cxn modelId="{85F44FE2-88F5-4DEC-941D-EF4E2037CF62}" srcId="{C2598B5B-F822-4344-A306-9CF31166A1A0}" destId="{3C7E08CC-1C25-4A3A-AC4A-F8D369DCAC0A}" srcOrd="3" destOrd="0" parTransId="{BADF4369-12F8-4EFC-AB6D-D6080BCC3ED4}" sibTransId="{48FE625C-645C-45D6-B55E-78AE51CDCA75}"/>
    <dgm:cxn modelId="{B1782638-10C0-4045-8444-A8181D104E5C}" type="presOf" srcId="{1F359761-7DE2-4668-9F67-9567AAED6A84}" destId="{073859FB-C9CB-42D5-9AB6-5D7AC0526023}" srcOrd="0" destOrd="0" presId="urn:microsoft.com/office/officeart/2005/8/layout/StepDownProcess"/>
    <dgm:cxn modelId="{76C50A06-D32B-47AD-B381-DA2BE6AF50E6}" type="presOf" srcId="{3C7E08CC-1C25-4A3A-AC4A-F8D369DCAC0A}" destId="{91AFB2D4-349A-4E7B-9E1E-C9267C9B02C1}" srcOrd="0" destOrd="0" presId="urn:microsoft.com/office/officeart/2005/8/layout/StepDownProcess"/>
    <dgm:cxn modelId="{F8F288D6-DBF8-473A-A02E-C4DCEEB0E72C}" srcId="{C2598B5B-F822-4344-A306-9CF31166A1A0}" destId="{1F359761-7DE2-4668-9F67-9567AAED6A84}" srcOrd="0" destOrd="0" parTransId="{0E8BAA6D-E696-49B4-BA38-D3F90F6FBF96}" sibTransId="{94E0D200-A93A-4F18-8772-89B39F31A1D0}"/>
    <dgm:cxn modelId="{FA18379F-7232-49A6-80CB-4E2C35D51269}" srcId="{C2598B5B-F822-4344-A306-9CF31166A1A0}" destId="{8DD9D908-0B10-49D2-841E-5F4405E9B361}" srcOrd="1" destOrd="0" parTransId="{545036E4-D7C5-46CA-992E-D373F633CD0B}" sibTransId="{6C3D9D4D-ABE2-4B9D-AA1A-628F7A69F642}"/>
    <dgm:cxn modelId="{B659E468-C477-4F39-B74C-055D8320DFA3}" type="presOf" srcId="{C2598B5B-F822-4344-A306-9CF31166A1A0}" destId="{67AD08B6-0A0E-4DFF-8839-B17DD58A1BC8}" srcOrd="0" destOrd="0" presId="urn:microsoft.com/office/officeart/2005/8/layout/StepDownProcess"/>
    <dgm:cxn modelId="{8D52ED9B-AE0D-498E-886A-13BB9F905EE5}" type="presParOf" srcId="{67AD08B6-0A0E-4DFF-8839-B17DD58A1BC8}" destId="{30EBA503-99D5-4398-99A4-E50CDEDEBF23}" srcOrd="0" destOrd="0" presId="urn:microsoft.com/office/officeart/2005/8/layout/StepDownProcess"/>
    <dgm:cxn modelId="{F024E43D-04CB-4E0F-BC82-C0F6DB972C54}" type="presParOf" srcId="{30EBA503-99D5-4398-99A4-E50CDEDEBF23}" destId="{E595FF28-FB43-4E7D-B0D3-9951BBA168D6}" srcOrd="0" destOrd="0" presId="urn:microsoft.com/office/officeart/2005/8/layout/StepDownProcess"/>
    <dgm:cxn modelId="{6FAC96E4-6ED4-43C8-9214-3FB032C44593}" type="presParOf" srcId="{30EBA503-99D5-4398-99A4-E50CDEDEBF23}" destId="{073859FB-C9CB-42D5-9AB6-5D7AC0526023}" srcOrd="1" destOrd="0" presId="urn:microsoft.com/office/officeart/2005/8/layout/StepDownProcess"/>
    <dgm:cxn modelId="{3E14CE7E-60FE-4A04-A532-E6AC001C57DD}" type="presParOf" srcId="{30EBA503-99D5-4398-99A4-E50CDEDEBF23}" destId="{742800C6-3421-4569-B93F-2EC41D8AE65E}" srcOrd="2" destOrd="0" presId="urn:microsoft.com/office/officeart/2005/8/layout/StepDownProcess"/>
    <dgm:cxn modelId="{DB8C3226-83D1-4D02-9CBE-B651ECD70E18}" type="presParOf" srcId="{67AD08B6-0A0E-4DFF-8839-B17DD58A1BC8}" destId="{BC8E97E7-319E-430C-83A0-40F6CE312B6B}" srcOrd="1" destOrd="0" presId="urn:microsoft.com/office/officeart/2005/8/layout/StepDownProcess"/>
    <dgm:cxn modelId="{F071E9D1-BE7A-4E01-B43A-A0B399969638}" type="presParOf" srcId="{67AD08B6-0A0E-4DFF-8839-B17DD58A1BC8}" destId="{22FBB637-52FC-477B-9E00-43C359F0EBC5}" srcOrd="2" destOrd="0" presId="urn:microsoft.com/office/officeart/2005/8/layout/StepDownProcess"/>
    <dgm:cxn modelId="{12DE2102-BFC0-43CD-BEA2-007DEC96F18C}" type="presParOf" srcId="{22FBB637-52FC-477B-9E00-43C359F0EBC5}" destId="{5529A456-94C7-40E1-8DE1-864136821F24}" srcOrd="0" destOrd="0" presId="urn:microsoft.com/office/officeart/2005/8/layout/StepDownProcess"/>
    <dgm:cxn modelId="{AD607FAD-AFAD-4BE0-A4C1-C5EB0CC25507}" type="presParOf" srcId="{22FBB637-52FC-477B-9E00-43C359F0EBC5}" destId="{464FF14F-89B1-43A6-8A10-3DF248A51512}" srcOrd="1" destOrd="0" presId="urn:microsoft.com/office/officeart/2005/8/layout/StepDownProcess"/>
    <dgm:cxn modelId="{CC234F26-0860-46AF-BC27-DCE4394A827C}" type="presParOf" srcId="{22FBB637-52FC-477B-9E00-43C359F0EBC5}" destId="{192063F5-5E38-42A1-B056-5A8DB67B203F}" srcOrd="2" destOrd="0" presId="urn:microsoft.com/office/officeart/2005/8/layout/StepDownProcess"/>
    <dgm:cxn modelId="{CDC716C8-C7FA-4669-9BA9-CC6F7CBA025B}" type="presParOf" srcId="{67AD08B6-0A0E-4DFF-8839-B17DD58A1BC8}" destId="{92A326D6-3560-4FF0-8DDD-B86F9F04B05C}" srcOrd="3" destOrd="0" presId="urn:microsoft.com/office/officeart/2005/8/layout/StepDownProcess"/>
    <dgm:cxn modelId="{26B1EF15-A24D-4691-8E43-FCE77869BF38}" type="presParOf" srcId="{67AD08B6-0A0E-4DFF-8839-B17DD58A1BC8}" destId="{1DE55731-F71B-4BE3-86AA-CFC66271E4E5}" srcOrd="4" destOrd="0" presId="urn:microsoft.com/office/officeart/2005/8/layout/StepDownProcess"/>
    <dgm:cxn modelId="{210C4870-F1AD-4242-A928-220370A0B03C}" type="presParOf" srcId="{1DE55731-F71B-4BE3-86AA-CFC66271E4E5}" destId="{01347454-FEDD-46AF-970E-C145BA34AC06}" srcOrd="0" destOrd="0" presId="urn:microsoft.com/office/officeart/2005/8/layout/StepDownProcess"/>
    <dgm:cxn modelId="{EAA9F2C7-D917-4D89-AA80-726DE2681F57}" type="presParOf" srcId="{1DE55731-F71B-4BE3-86AA-CFC66271E4E5}" destId="{AAF2174C-E621-4493-8EA8-3DC2A9203469}" srcOrd="1" destOrd="0" presId="urn:microsoft.com/office/officeart/2005/8/layout/StepDownProcess"/>
    <dgm:cxn modelId="{47C87B9D-207A-4BCC-9582-A1B8D39C4AB7}" type="presParOf" srcId="{1DE55731-F71B-4BE3-86AA-CFC66271E4E5}" destId="{AAD133FA-9772-4663-8A65-6AD964313062}" srcOrd="2" destOrd="0" presId="urn:microsoft.com/office/officeart/2005/8/layout/StepDownProcess"/>
    <dgm:cxn modelId="{A814C6D5-0B67-4A4B-B894-6AEFCE625A59}" type="presParOf" srcId="{67AD08B6-0A0E-4DFF-8839-B17DD58A1BC8}" destId="{A964B149-A200-4DF3-831D-3BCA723DB502}" srcOrd="5" destOrd="0" presId="urn:microsoft.com/office/officeart/2005/8/layout/StepDownProcess"/>
    <dgm:cxn modelId="{3B2F5A45-CE8A-4640-8296-27EA2DF9626F}" type="presParOf" srcId="{67AD08B6-0A0E-4DFF-8839-B17DD58A1BC8}" destId="{AB152494-8D27-4397-B324-9F4C50BE9BB5}" srcOrd="6" destOrd="0" presId="urn:microsoft.com/office/officeart/2005/8/layout/StepDownProcess"/>
    <dgm:cxn modelId="{96A3EDE6-DAF0-4ED5-824B-5E967B401DAC}" type="presParOf" srcId="{AB152494-8D27-4397-B324-9F4C50BE9BB5}" destId="{A7418CEC-4E5C-4A4E-B3B1-E35FD809C8A9}" srcOrd="0" destOrd="0" presId="urn:microsoft.com/office/officeart/2005/8/layout/StepDownProcess"/>
    <dgm:cxn modelId="{5BC6B754-CEB1-4AE5-AB30-739EB522424C}" type="presParOf" srcId="{AB152494-8D27-4397-B324-9F4C50BE9BB5}" destId="{91AFB2D4-349A-4E7B-9E1E-C9267C9B02C1}" srcOrd="1" destOrd="0" presId="urn:microsoft.com/office/officeart/2005/8/layout/StepDownProcess"/>
    <dgm:cxn modelId="{8EA6EA4E-2EE4-4BEF-B629-0C55AF4A935A}" type="presParOf" srcId="{AB152494-8D27-4397-B324-9F4C50BE9BB5}" destId="{CD7497E0-A949-41F6-8D33-F1EE2DE1FD72}" srcOrd="2" destOrd="0" presId="urn:microsoft.com/office/officeart/2005/8/layout/StepDownProcess"/>
    <dgm:cxn modelId="{0B4158DD-F1D9-46EF-B143-223AA9963C42}" type="presParOf" srcId="{67AD08B6-0A0E-4DFF-8839-B17DD58A1BC8}" destId="{AD864F55-4B72-46C7-A5D3-DE4ECF45E007}" srcOrd="7" destOrd="0" presId="urn:microsoft.com/office/officeart/2005/8/layout/StepDownProcess"/>
    <dgm:cxn modelId="{07477369-8B1B-4403-BEC6-46D066B8ACF0}" type="presParOf" srcId="{67AD08B6-0A0E-4DFF-8839-B17DD58A1BC8}" destId="{AB8089DB-6268-41B4-95A9-7765FCE9434C}" srcOrd="8" destOrd="0" presId="urn:microsoft.com/office/officeart/2005/8/layout/StepDownProcess"/>
    <dgm:cxn modelId="{72D309B2-43CA-40E9-829A-6E1815C8754C}" type="presParOf" srcId="{AB8089DB-6268-41B4-95A9-7765FCE9434C}" destId="{99986C2F-ADF9-444C-BC1A-8C4CDC023DF6}" srcOrd="0" destOrd="0" presId="urn:microsoft.com/office/officeart/2005/8/layout/StepDownProcess"/>
    <dgm:cxn modelId="{BAA39A63-2F11-439A-A951-A7F17C8C0764}" type="presParOf" srcId="{AB8089DB-6268-41B4-95A9-7765FCE9434C}" destId="{E34DD057-6144-4F6A-B643-DD1E8CB015E0}" srcOrd="1" destOrd="0" presId="urn:microsoft.com/office/officeart/2005/8/layout/StepDownProcess"/>
    <dgm:cxn modelId="{B65A83C7-6601-464D-9CBC-78B45E0029A9}" type="presParOf" srcId="{AB8089DB-6268-41B4-95A9-7765FCE9434C}" destId="{AE71B411-B1FA-4387-9FFB-D7EE28D25F13}" srcOrd="2" destOrd="0" presId="urn:microsoft.com/office/officeart/2005/8/layout/StepDownProcess"/>
    <dgm:cxn modelId="{DA3D918A-5BB1-4F2A-90BD-A9F02584F6CF}" type="presParOf" srcId="{67AD08B6-0A0E-4DFF-8839-B17DD58A1BC8}" destId="{1EE7A7AB-C95E-4969-8D8B-9FAE4B9D5478}" srcOrd="9" destOrd="0" presId="urn:microsoft.com/office/officeart/2005/8/layout/StepDownProcess"/>
    <dgm:cxn modelId="{B0FC1E6B-A07D-43DE-8B4B-2FEBEE734F31}" type="presParOf" srcId="{67AD08B6-0A0E-4DFF-8839-B17DD58A1BC8}" destId="{3977A02A-FFEE-4503-8B10-760E9FA2765D}" srcOrd="10" destOrd="0" presId="urn:microsoft.com/office/officeart/2005/8/layout/StepDownProcess"/>
    <dgm:cxn modelId="{1C28FA1B-84F8-41BF-881E-050975D9B48D}" type="presParOf" srcId="{3977A02A-FFEE-4503-8B10-760E9FA2765D}" destId="{54B8B122-52EA-4702-BF27-FC6E87178B2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C0054E-456A-4A91-B08F-7B27C9D5EA22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CA5E7-F266-405D-9A4A-DE20A8249678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Extracted Pandas </a:t>
          </a:r>
          <a:r>
            <a:rPr lang="en-US" sz="1800" dirty="0" err="1" smtClean="0">
              <a:latin typeface="Abadi" panose="020B0604020104020204"/>
            </a:rPr>
            <a:t>DataFrame</a:t>
          </a:r>
          <a:endParaRPr lang="en-US" sz="1800" dirty="0">
            <a:latin typeface="Abadi" panose="020B0604020104020204"/>
          </a:endParaRPr>
        </a:p>
      </dgm:t>
    </dgm:pt>
    <dgm:pt modelId="{A815DAF0-3F83-4ECF-8050-4701CA06C03A}" type="parTrans" cxnId="{E65A400A-027F-4C1E-B436-DC60A6879D49}">
      <dgm:prSet/>
      <dgm:spPr/>
      <dgm:t>
        <a:bodyPr/>
        <a:lstStyle/>
        <a:p>
          <a:endParaRPr lang="en-US"/>
        </a:p>
      </dgm:t>
    </dgm:pt>
    <dgm:pt modelId="{E0B455FC-CCBC-4828-94EF-2CB53CB2D63C}" type="sibTrans" cxnId="{E65A400A-027F-4C1E-B436-DC60A6879D49}">
      <dgm:prSet/>
      <dgm:spPr/>
      <dgm:t>
        <a:bodyPr/>
        <a:lstStyle/>
        <a:p>
          <a:endParaRPr lang="en-US"/>
        </a:p>
      </dgm:t>
    </dgm:pt>
    <dgm:pt modelId="{0CC99D89-B16B-4E66-A8A8-28FFF9446BE2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Data Cleaning</a:t>
          </a:r>
        </a:p>
        <a:p>
          <a:r>
            <a:rPr lang="en-US" sz="1800" dirty="0" smtClean="0">
              <a:latin typeface="Abadi" panose="020B0604020104020204"/>
            </a:rPr>
            <a:t> (Remove nulls, duplicates,</a:t>
          </a:r>
        </a:p>
        <a:p>
          <a:r>
            <a:rPr lang="en-US" sz="1800" dirty="0" smtClean="0">
              <a:latin typeface="Abadi" panose="020B0604020104020204"/>
            </a:rPr>
            <a:t> standardize categories)</a:t>
          </a:r>
          <a:endParaRPr lang="en-US" sz="1800" dirty="0">
            <a:latin typeface="Abadi" panose="020B0604020104020204"/>
          </a:endParaRPr>
        </a:p>
      </dgm:t>
    </dgm:pt>
    <dgm:pt modelId="{1AFB59E5-2A65-4F4C-AD1E-C6C613A8AE7A}" type="parTrans" cxnId="{DE70F4AD-2E1B-4EF4-8AA8-F4CB45CD3244}">
      <dgm:prSet/>
      <dgm:spPr/>
      <dgm:t>
        <a:bodyPr/>
        <a:lstStyle/>
        <a:p>
          <a:endParaRPr lang="en-US"/>
        </a:p>
      </dgm:t>
    </dgm:pt>
    <dgm:pt modelId="{A2177ACF-6E82-4EFF-B638-1791E41B5F7E}" type="sibTrans" cxnId="{DE70F4AD-2E1B-4EF4-8AA8-F4CB45CD3244}">
      <dgm:prSet/>
      <dgm:spPr/>
      <dgm:t>
        <a:bodyPr/>
        <a:lstStyle/>
        <a:p>
          <a:endParaRPr lang="en-US"/>
        </a:p>
      </dgm:t>
    </dgm:pt>
    <dgm:pt modelId="{6A86344A-BFDD-4E94-88BC-68D83D7412A8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 Data Transformation</a:t>
          </a:r>
        </a:p>
        <a:p>
          <a:r>
            <a:rPr lang="en-US" sz="1800" dirty="0" smtClean="0">
              <a:latin typeface="Abadi" panose="020B0604020104020204"/>
            </a:rPr>
            <a:t> (Target variable creation,</a:t>
          </a:r>
        </a:p>
        <a:p>
          <a:r>
            <a:rPr lang="en-US" sz="1800" dirty="0" smtClean="0">
              <a:latin typeface="Abadi" panose="020B0604020104020204"/>
            </a:rPr>
            <a:t> normalization, encoding)</a:t>
          </a:r>
          <a:endParaRPr lang="en-US" sz="1800" dirty="0">
            <a:latin typeface="Abadi" panose="020B0604020104020204"/>
          </a:endParaRPr>
        </a:p>
      </dgm:t>
    </dgm:pt>
    <dgm:pt modelId="{D4651C08-BEE7-4A0A-A631-B6DC1D66C70F}" type="parTrans" cxnId="{3C38F891-D049-4108-8319-BFF3A5EF906B}">
      <dgm:prSet/>
      <dgm:spPr/>
      <dgm:t>
        <a:bodyPr/>
        <a:lstStyle/>
        <a:p>
          <a:endParaRPr lang="en-US"/>
        </a:p>
      </dgm:t>
    </dgm:pt>
    <dgm:pt modelId="{1AF33096-76B1-4637-BDB9-49BB83553585}" type="sibTrans" cxnId="{3C38F891-D049-4108-8319-BFF3A5EF906B}">
      <dgm:prSet/>
      <dgm:spPr/>
      <dgm:t>
        <a:bodyPr/>
        <a:lstStyle/>
        <a:p>
          <a:endParaRPr lang="en-US"/>
        </a:p>
      </dgm:t>
    </dgm:pt>
    <dgm:pt modelId="{2D03603E-DFCB-4D00-AFC7-2E0B04724C2A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Data Integration &amp; Storage</a:t>
          </a:r>
        </a:p>
        <a:p>
          <a:r>
            <a:rPr lang="en-GB" sz="1800" dirty="0" smtClean="0">
              <a:latin typeface="Abadi" panose="020B0604020104020204"/>
            </a:rPr>
            <a:t> (Merge datasets into SQL DB)</a:t>
          </a:r>
          <a:endParaRPr lang="en-US" sz="1800" dirty="0">
            <a:latin typeface="Abadi" panose="020B0604020104020204"/>
          </a:endParaRPr>
        </a:p>
      </dgm:t>
    </dgm:pt>
    <dgm:pt modelId="{E8C1347D-F220-457D-AF1E-F93BE2ED6FBC}" type="parTrans" cxnId="{7686189B-F8CA-4259-BFEE-8CB02174397F}">
      <dgm:prSet/>
      <dgm:spPr/>
      <dgm:t>
        <a:bodyPr/>
        <a:lstStyle/>
        <a:p>
          <a:endParaRPr lang="en-US"/>
        </a:p>
      </dgm:t>
    </dgm:pt>
    <dgm:pt modelId="{B6364324-485B-455D-A0ED-DA6B0F9D10AF}" type="sibTrans" cxnId="{7686189B-F8CA-4259-BFEE-8CB02174397F}">
      <dgm:prSet/>
      <dgm:spPr/>
      <dgm:t>
        <a:bodyPr/>
        <a:lstStyle/>
        <a:p>
          <a:endParaRPr lang="en-US"/>
        </a:p>
      </dgm:t>
    </dgm:pt>
    <dgm:pt modelId="{36B362F0-9C30-4D9F-A597-243677037842}">
      <dgm:prSet phldrT="[Text]" custT="1"/>
      <dgm:spPr/>
      <dgm:t>
        <a:bodyPr/>
        <a:lstStyle/>
        <a:p>
          <a:r>
            <a:rPr lang="en-US" sz="1800" dirty="0" smtClean="0">
              <a:latin typeface="Abadi" panose="020B0604020104020204"/>
            </a:rPr>
            <a:t>Final Analytical Dataset</a:t>
          </a:r>
        </a:p>
        <a:p>
          <a:r>
            <a:rPr lang="en-US" sz="1800" dirty="0" smtClean="0">
              <a:latin typeface="Abadi" panose="020B0604020104020204"/>
            </a:rPr>
            <a:t> (Ready for EDA &amp; Modeling)</a:t>
          </a:r>
          <a:endParaRPr lang="en-US" sz="1800" dirty="0">
            <a:latin typeface="Abadi" panose="020B0604020104020204"/>
          </a:endParaRPr>
        </a:p>
      </dgm:t>
    </dgm:pt>
    <dgm:pt modelId="{FB0D7426-5AD0-484A-A321-D54FF345F914}" type="parTrans" cxnId="{4FCF3CD5-FBB6-42E4-97D6-2D5A5275DF26}">
      <dgm:prSet/>
      <dgm:spPr/>
      <dgm:t>
        <a:bodyPr/>
        <a:lstStyle/>
        <a:p>
          <a:endParaRPr lang="en-US"/>
        </a:p>
      </dgm:t>
    </dgm:pt>
    <dgm:pt modelId="{B80EE315-4117-4FE3-8FFB-C281D5EDC6D2}" type="sibTrans" cxnId="{4FCF3CD5-FBB6-42E4-97D6-2D5A5275DF26}">
      <dgm:prSet/>
      <dgm:spPr/>
      <dgm:t>
        <a:bodyPr/>
        <a:lstStyle/>
        <a:p>
          <a:endParaRPr lang="en-US"/>
        </a:p>
      </dgm:t>
    </dgm:pt>
    <dgm:pt modelId="{3A4AC01B-B5FA-4CE5-8AA2-ABF3879B26EF}" type="pres">
      <dgm:prSet presAssocID="{2BC0054E-456A-4A91-B08F-7B27C9D5EA2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0003499-1E0F-47B7-BB88-7E2843806180}" type="pres">
      <dgm:prSet presAssocID="{F2BCA5E7-F266-405D-9A4A-DE20A8249678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B90E61-A015-43AD-9EE0-ACCCB2E90578}" type="pres">
      <dgm:prSet presAssocID="{E0B455FC-CCBC-4828-94EF-2CB53CB2D63C}" presName="sibTrans" presStyleLbl="sibTrans1D1" presStyleIdx="0" presStyleCnt="4"/>
      <dgm:spPr/>
      <dgm:t>
        <a:bodyPr/>
        <a:lstStyle/>
        <a:p>
          <a:endParaRPr lang="en-US"/>
        </a:p>
      </dgm:t>
    </dgm:pt>
    <dgm:pt modelId="{9C0F40E5-9F0C-40B7-A8C0-781C02B0AC34}" type="pres">
      <dgm:prSet presAssocID="{E0B455FC-CCBC-4828-94EF-2CB53CB2D63C}" presName="connectorText" presStyleLbl="sibTrans1D1" presStyleIdx="0" presStyleCnt="4"/>
      <dgm:spPr/>
      <dgm:t>
        <a:bodyPr/>
        <a:lstStyle/>
        <a:p>
          <a:endParaRPr lang="en-US"/>
        </a:p>
      </dgm:t>
    </dgm:pt>
    <dgm:pt modelId="{99D6599E-BBDF-49D8-BEE8-2AFAAF5C740D}" type="pres">
      <dgm:prSet presAssocID="{0CC99D89-B16B-4E66-A8A8-28FFF9446BE2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DF878-61E7-4BE3-B896-6D8630404D83}" type="pres">
      <dgm:prSet presAssocID="{A2177ACF-6E82-4EFF-B638-1791E41B5F7E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37C8EA4-6D43-4933-AD50-6DD39C040AC3}" type="pres">
      <dgm:prSet presAssocID="{A2177ACF-6E82-4EFF-B638-1791E41B5F7E}" presName="connectorText" presStyleLbl="sibTrans1D1" presStyleIdx="1" presStyleCnt="4"/>
      <dgm:spPr/>
      <dgm:t>
        <a:bodyPr/>
        <a:lstStyle/>
        <a:p>
          <a:endParaRPr lang="en-US"/>
        </a:p>
      </dgm:t>
    </dgm:pt>
    <dgm:pt modelId="{EA6361F4-BEE7-4640-8E2F-A7CEF0C1831A}" type="pres">
      <dgm:prSet presAssocID="{6A86344A-BFDD-4E94-88BC-68D83D7412A8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A1FDBC-EB88-4967-B06F-9C8A40D3B1C8}" type="pres">
      <dgm:prSet presAssocID="{1AF33096-76B1-4637-BDB9-49BB83553585}" presName="sibTrans" presStyleLbl="sibTrans1D1" presStyleIdx="2" presStyleCnt="4"/>
      <dgm:spPr/>
      <dgm:t>
        <a:bodyPr/>
        <a:lstStyle/>
        <a:p>
          <a:endParaRPr lang="en-US"/>
        </a:p>
      </dgm:t>
    </dgm:pt>
    <dgm:pt modelId="{2FD83BD7-D573-4C55-A13F-FBF3DAB03B7C}" type="pres">
      <dgm:prSet presAssocID="{1AF33096-76B1-4637-BDB9-49BB83553585}" presName="connectorText" presStyleLbl="sibTrans1D1" presStyleIdx="2" presStyleCnt="4"/>
      <dgm:spPr/>
      <dgm:t>
        <a:bodyPr/>
        <a:lstStyle/>
        <a:p>
          <a:endParaRPr lang="en-US"/>
        </a:p>
      </dgm:t>
    </dgm:pt>
    <dgm:pt modelId="{BD50AF82-D364-49A2-8A7A-8A158C3BB973}" type="pres">
      <dgm:prSet presAssocID="{2D03603E-DFCB-4D00-AFC7-2E0B04724C2A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CA78F0-70D8-4B60-96FA-07CD3D1F9897}" type="pres">
      <dgm:prSet presAssocID="{B6364324-485B-455D-A0ED-DA6B0F9D10AF}" presName="sibTrans" presStyleLbl="sibTrans1D1" presStyleIdx="3" presStyleCnt="4"/>
      <dgm:spPr/>
      <dgm:t>
        <a:bodyPr/>
        <a:lstStyle/>
        <a:p>
          <a:endParaRPr lang="en-US"/>
        </a:p>
      </dgm:t>
    </dgm:pt>
    <dgm:pt modelId="{A0E56EBC-CB7F-4078-9370-3062DB83A0A1}" type="pres">
      <dgm:prSet presAssocID="{B6364324-485B-455D-A0ED-DA6B0F9D10AF}" presName="connectorText" presStyleLbl="sibTrans1D1" presStyleIdx="3" presStyleCnt="4"/>
      <dgm:spPr/>
      <dgm:t>
        <a:bodyPr/>
        <a:lstStyle/>
        <a:p>
          <a:endParaRPr lang="en-US"/>
        </a:p>
      </dgm:t>
    </dgm:pt>
    <dgm:pt modelId="{37C62219-5C41-4AB8-B16E-89C964A837DB}" type="pres">
      <dgm:prSet presAssocID="{36B362F0-9C30-4D9F-A597-243677037842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86189B-F8CA-4259-BFEE-8CB02174397F}" srcId="{2BC0054E-456A-4A91-B08F-7B27C9D5EA22}" destId="{2D03603E-DFCB-4D00-AFC7-2E0B04724C2A}" srcOrd="3" destOrd="0" parTransId="{E8C1347D-F220-457D-AF1E-F93BE2ED6FBC}" sibTransId="{B6364324-485B-455D-A0ED-DA6B0F9D10AF}"/>
    <dgm:cxn modelId="{DA6F2F12-7DB0-493A-B73F-E84CDF342C87}" type="presOf" srcId="{B6364324-485B-455D-A0ED-DA6B0F9D10AF}" destId="{7CCA78F0-70D8-4B60-96FA-07CD3D1F9897}" srcOrd="0" destOrd="0" presId="urn:microsoft.com/office/officeart/2005/8/layout/bProcess3"/>
    <dgm:cxn modelId="{B32E4C70-3EAC-41AA-8086-902AB455EFD8}" type="presOf" srcId="{A2177ACF-6E82-4EFF-B638-1791E41B5F7E}" destId="{037C8EA4-6D43-4933-AD50-6DD39C040AC3}" srcOrd="1" destOrd="0" presId="urn:microsoft.com/office/officeart/2005/8/layout/bProcess3"/>
    <dgm:cxn modelId="{2F0B79BF-EEB1-4AA0-8FC1-415866034D9E}" type="presOf" srcId="{2BC0054E-456A-4A91-B08F-7B27C9D5EA22}" destId="{3A4AC01B-B5FA-4CE5-8AA2-ABF3879B26EF}" srcOrd="0" destOrd="0" presId="urn:microsoft.com/office/officeart/2005/8/layout/bProcess3"/>
    <dgm:cxn modelId="{31D31D7F-4EE0-46A5-B0E3-A9B75395E45D}" type="presOf" srcId="{E0B455FC-CCBC-4828-94EF-2CB53CB2D63C}" destId="{9C0F40E5-9F0C-40B7-A8C0-781C02B0AC34}" srcOrd="1" destOrd="0" presId="urn:microsoft.com/office/officeart/2005/8/layout/bProcess3"/>
    <dgm:cxn modelId="{5D1A32BF-42AA-4118-8C3B-105CA4A7AEA6}" type="presOf" srcId="{1AF33096-76B1-4637-BDB9-49BB83553585}" destId="{A1A1FDBC-EB88-4967-B06F-9C8A40D3B1C8}" srcOrd="0" destOrd="0" presId="urn:microsoft.com/office/officeart/2005/8/layout/bProcess3"/>
    <dgm:cxn modelId="{7529CA1F-E817-4344-B894-A54F57B6AAB5}" type="presOf" srcId="{2D03603E-DFCB-4D00-AFC7-2E0B04724C2A}" destId="{BD50AF82-D364-49A2-8A7A-8A158C3BB973}" srcOrd="0" destOrd="0" presId="urn:microsoft.com/office/officeart/2005/8/layout/bProcess3"/>
    <dgm:cxn modelId="{C26A75DC-5F3F-4890-B909-64E65F145B23}" type="presOf" srcId="{0CC99D89-B16B-4E66-A8A8-28FFF9446BE2}" destId="{99D6599E-BBDF-49D8-BEE8-2AFAAF5C740D}" srcOrd="0" destOrd="0" presId="urn:microsoft.com/office/officeart/2005/8/layout/bProcess3"/>
    <dgm:cxn modelId="{24E508B8-A197-4586-BA12-FF20FDC3372D}" type="presOf" srcId="{1AF33096-76B1-4637-BDB9-49BB83553585}" destId="{2FD83BD7-D573-4C55-A13F-FBF3DAB03B7C}" srcOrd="1" destOrd="0" presId="urn:microsoft.com/office/officeart/2005/8/layout/bProcess3"/>
    <dgm:cxn modelId="{40139FAF-86AA-4972-9728-C778EBB731BD}" type="presOf" srcId="{E0B455FC-CCBC-4828-94EF-2CB53CB2D63C}" destId="{26B90E61-A015-43AD-9EE0-ACCCB2E90578}" srcOrd="0" destOrd="0" presId="urn:microsoft.com/office/officeart/2005/8/layout/bProcess3"/>
    <dgm:cxn modelId="{19F58F89-5886-4063-9170-CA283D582D54}" type="presOf" srcId="{F2BCA5E7-F266-405D-9A4A-DE20A8249678}" destId="{00003499-1E0F-47B7-BB88-7E2843806180}" srcOrd="0" destOrd="0" presId="urn:microsoft.com/office/officeart/2005/8/layout/bProcess3"/>
    <dgm:cxn modelId="{E9DC07D4-FC5A-4765-98E3-6D8571EF743A}" type="presOf" srcId="{B6364324-485B-455D-A0ED-DA6B0F9D10AF}" destId="{A0E56EBC-CB7F-4078-9370-3062DB83A0A1}" srcOrd="1" destOrd="0" presId="urn:microsoft.com/office/officeart/2005/8/layout/bProcess3"/>
    <dgm:cxn modelId="{4FCF3CD5-FBB6-42E4-97D6-2D5A5275DF26}" srcId="{2BC0054E-456A-4A91-B08F-7B27C9D5EA22}" destId="{36B362F0-9C30-4D9F-A597-243677037842}" srcOrd="4" destOrd="0" parTransId="{FB0D7426-5AD0-484A-A321-D54FF345F914}" sibTransId="{B80EE315-4117-4FE3-8FFB-C281D5EDC6D2}"/>
    <dgm:cxn modelId="{90057698-51B5-4229-BE0D-932D77A95BBB}" type="presOf" srcId="{A2177ACF-6E82-4EFF-B638-1791E41B5F7E}" destId="{D2FDF878-61E7-4BE3-B896-6D8630404D83}" srcOrd="0" destOrd="0" presId="urn:microsoft.com/office/officeart/2005/8/layout/bProcess3"/>
    <dgm:cxn modelId="{DE70F4AD-2E1B-4EF4-8AA8-F4CB45CD3244}" srcId="{2BC0054E-456A-4A91-B08F-7B27C9D5EA22}" destId="{0CC99D89-B16B-4E66-A8A8-28FFF9446BE2}" srcOrd="1" destOrd="0" parTransId="{1AFB59E5-2A65-4F4C-AD1E-C6C613A8AE7A}" sibTransId="{A2177ACF-6E82-4EFF-B638-1791E41B5F7E}"/>
    <dgm:cxn modelId="{E65A400A-027F-4C1E-B436-DC60A6879D49}" srcId="{2BC0054E-456A-4A91-B08F-7B27C9D5EA22}" destId="{F2BCA5E7-F266-405D-9A4A-DE20A8249678}" srcOrd="0" destOrd="0" parTransId="{A815DAF0-3F83-4ECF-8050-4701CA06C03A}" sibTransId="{E0B455FC-CCBC-4828-94EF-2CB53CB2D63C}"/>
    <dgm:cxn modelId="{3C38F891-D049-4108-8319-BFF3A5EF906B}" srcId="{2BC0054E-456A-4A91-B08F-7B27C9D5EA22}" destId="{6A86344A-BFDD-4E94-88BC-68D83D7412A8}" srcOrd="2" destOrd="0" parTransId="{D4651C08-BEE7-4A0A-A631-B6DC1D66C70F}" sibTransId="{1AF33096-76B1-4637-BDB9-49BB83553585}"/>
    <dgm:cxn modelId="{8F68437E-CF59-4B2C-8D96-D4234B507117}" type="presOf" srcId="{6A86344A-BFDD-4E94-88BC-68D83D7412A8}" destId="{EA6361F4-BEE7-4640-8E2F-A7CEF0C1831A}" srcOrd="0" destOrd="0" presId="urn:microsoft.com/office/officeart/2005/8/layout/bProcess3"/>
    <dgm:cxn modelId="{90968A35-1B03-4BA3-9A99-4A1817BE0FD7}" type="presOf" srcId="{36B362F0-9C30-4D9F-A597-243677037842}" destId="{37C62219-5C41-4AB8-B16E-89C964A837DB}" srcOrd="0" destOrd="0" presId="urn:microsoft.com/office/officeart/2005/8/layout/bProcess3"/>
    <dgm:cxn modelId="{E290A31D-7D86-4CD7-BEE3-F1CAD0575B6E}" type="presParOf" srcId="{3A4AC01B-B5FA-4CE5-8AA2-ABF3879B26EF}" destId="{00003499-1E0F-47B7-BB88-7E2843806180}" srcOrd="0" destOrd="0" presId="urn:microsoft.com/office/officeart/2005/8/layout/bProcess3"/>
    <dgm:cxn modelId="{C426D44B-FF6A-4639-8937-93FF459EFFCF}" type="presParOf" srcId="{3A4AC01B-B5FA-4CE5-8AA2-ABF3879B26EF}" destId="{26B90E61-A015-43AD-9EE0-ACCCB2E90578}" srcOrd="1" destOrd="0" presId="urn:microsoft.com/office/officeart/2005/8/layout/bProcess3"/>
    <dgm:cxn modelId="{E9FF0AA5-7705-45D3-8497-E71878DE6D39}" type="presParOf" srcId="{26B90E61-A015-43AD-9EE0-ACCCB2E90578}" destId="{9C0F40E5-9F0C-40B7-A8C0-781C02B0AC34}" srcOrd="0" destOrd="0" presId="urn:microsoft.com/office/officeart/2005/8/layout/bProcess3"/>
    <dgm:cxn modelId="{36B053A3-78A4-4B11-A974-6F7EA907944A}" type="presParOf" srcId="{3A4AC01B-B5FA-4CE5-8AA2-ABF3879B26EF}" destId="{99D6599E-BBDF-49D8-BEE8-2AFAAF5C740D}" srcOrd="2" destOrd="0" presId="urn:microsoft.com/office/officeart/2005/8/layout/bProcess3"/>
    <dgm:cxn modelId="{A8A22C24-A6CC-4DBB-A8E2-46477B1F4B6E}" type="presParOf" srcId="{3A4AC01B-B5FA-4CE5-8AA2-ABF3879B26EF}" destId="{D2FDF878-61E7-4BE3-B896-6D8630404D83}" srcOrd="3" destOrd="0" presId="urn:microsoft.com/office/officeart/2005/8/layout/bProcess3"/>
    <dgm:cxn modelId="{EE11FD0E-3C2A-4D03-B4C4-9E330DC050BC}" type="presParOf" srcId="{D2FDF878-61E7-4BE3-B896-6D8630404D83}" destId="{037C8EA4-6D43-4933-AD50-6DD39C040AC3}" srcOrd="0" destOrd="0" presId="urn:microsoft.com/office/officeart/2005/8/layout/bProcess3"/>
    <dgm:cxn modelId="{40230BCC-84F8-496E-A609-569B8C1555FF}" type="presParOf" srcId="{3A4AC01B-B5FA-4CE5-8AA2-ABF3879B26EF}" destId="{EA6361F4-BEE7-4640-8E2F-A7CEF0C1831A}" srcOrd="4" destOrd="0" presId="urn:microsoft.com/office/officeart/2005/8/layout/bProcess3"/>
    <dgm:cxn modelId="{31CB8756-4E88-436D-81A1-35C71BCF3391}" type="presParOf" srcId="{3A4AC01B-B5FA-4CE5-8AA2-ABF3879B26EF}" destId="{A1A1FDBC-EB88-4967-B06F-9C8A40D3B1C8}" srcOrd="5" destOrd="0" presId="urn:microsoft.com/office/officeart/2005/8/layout/bProcess3"/>
    <dgm:cxn modelId="{73DD8BF9-4B26-47BE-BCF0-C61FE458D1B4}" type="presParOf" srcId="{A1A1FDBC-EB88-4967-B06F-9C8A40D3B1C8}" destId="{2FD83BD7-D573-4C55-A13F-FBF3DAB03B7C}" srcOrd="0" destOrd="0" presId="urn:microsoft.com/office/officeart/2005/8/layout/bProcess3"/>
    <dgm:cxn modelId="{FF7CD872-80BD-48F1-8AC5-18936C296BA3}" type="presParOf" srcId="{3A4AC01B-B5FA-4CE5-8AA2-ABF3879B26EF}" destId="{BD50AF82-D364-49A2-8A7A-8A158C3BB973}" srcOrd="6" destOrd="0" presId="urn:microsoft.com/office/officeart/2005/8/layout/bProcess3"/>
    <dgm:cxn modelId="{6BD93195-AE24-4DD7-8764-F28A50AD198C}" type="presParOf" srcId="{3A4AC01B-B5FA-4CE5-8AA2-ABF3879B26EF}" destId="{7CCA78F0-70D8-4B60-96FA-07CD3D1F9897}" srcOrd="7" destOrd="0" presId="urn:microsoft.com/office/officeart/2005/8/layout/bProcess3"/>
    <dgm:cxn modelId="{426F3071-EC37-457B-9B2F-07113E7FEFA0}" type="presParOf" srcId="{7CCA78F0-70D8-4B60-96FA-07CD3D1F9897}" destId="{A0E56EBC-CB7F-4078-9370-3062DB83A0A1}" srcOrd="0" destOrd="0" presId="urn:microsoft.com/office/officeart/2005/8/layout/bProcess3"/>
    <dgm:cxn modelId="{9EF4255E-2A2C-4296-99A5-DA91D4747588}" type="presParOf" srcId="{3A4AC01B-B5FA-4CE5-8AA2-ABF3879B26EF}" destId="{37C62219-5C41-4AB8-B16E-89C964A837DB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C7D20FA-6D86-4520-A9F7-E0BDEBA9BE25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0B546CC-544E-4E21-8F3E-16A2259D9F5E}">
      <dgm:prSet phldrT="[Text]"/>
      <dgm:spPr/>
      <dgm:t>
        <a:bodyPr/>
        <a:lstStyle/>
        <a:p>
          <a:r>
            <a:rPr lang="en-US" dirty="0" smtClean="0"/>
            <a:t>Data Preparation</a:t>
          </a:r>
          <a:endParaRPr lang="en-US" dirty="0"/>
        </a:p>
      </dgm:t>
    </dgm:pt>
    <dgm:pt modelId="{D39389E6-55B6-498F-8181-1C441A01BC60}" type="parTrans" cxnId="{D7551E3F-C956-429F-8431-26E702B0C019}">
      <dgm:prSet/>
      <dgm:spPr/>
      <dgm:t>
        <a:bodyPr/>
        <a:lstStyle/>
        <a:p>
          <a:endParaRPr lang="en-US"/>
        </a:p>
      </dgm:t>
    </dgm:pt>
    <dgm:pt modelId="{CB070005-AE6C-446E-94C1-C0BA8F4C5938}" type="sibTrans" cxnId="{D7551E3F-C956-429F-8431-26E702B0C019}">
      <dgm:prSet/>
      <dgm:spPr/>
      <dgm:t>
        <a:bodyPr/>
        <a:lstStyle/>
        <a:p>
          <a:endParaRPr lang="en-US"/>
        </a:p>
      </dgm:t>
    </dgm:pt>
    <dgm:pt modelId="{356F4B97-874E-4827-9ED3-7D5DE5B0A670}">
      <dgm:prSet phldrT="[Text]"/>
      <dgm:spPr/>
      <dgm:t>
        <a:bodyPr/>
        <a:lstStyle/>
        <a:p>
          <a:r>
            <a:rPr lang="en-US" dirty="0" smtClean="0"/>
            <a:t>Train-Test Split      </a:t>
          </a:r>
          <a:endParaRPr lang="en-US" dirty="0"/>
        </a:p>
      </dgm:t>
    </dgm:pt>
    <dgm:pt modelId="{8291B364-B0B9-435E-B2E6-D5392DC728BD}" type="parTrans" cxnId="{B5CF5541-CC13-4E4D-A0A6-E7FFB735171B}">
      <dgm:prSet/>
      <dgm:spPr/>
      <dgm:t>
        <a:bodyPr/>
        <a:lstStyle/>
        <a:p>
          <a:endParaRPr lang="en-US"/>
        </a:p>
      </dgm:t>
    </dgm:pt>
    <dgm:pt modelId="{FEEC23C0-EBEB-4A83-93D5-238867E9A6BA}" type="sibTrans" cxnId="{B5CF5541-CC13-4E4D-A0A6-E7FFB735171B}">
      <dgm:prSet/>
      <dgm:spPr/>
      <dgm:t>
        <a:bodyPr/>
        <a:lstStyle/>
        <a:p>
          <a:endParaRPr lang="en-US"/>
        </a:p>
      </dgm:t>
    </dgm:pt>
    <dgm:pt modelId="{A40D9115-7047-4372-BBAF-00BE8FA944C8}">
      <dgm:prSet phldrT="[Text]"/>
      <dgm:spPr/>
      <dgm:t>
        <a:bodyPr/>
        <a:lstStyle/>
        <a:p>
          <a:r>
            <a:rPr lang="en-US" dirty="0" smtClean="0"/>
            <a:t>  Model Evaluation</a:t>
          </a:r>
          <a:endParaRPr lang="en-US" dirty="0"/>
        </a:p>
      </dgm:t>
    </dgm:pt>
    <dgm:pt modelId="{1244E3F0-B2C2-463E-BEF1-BF6EFF73C82E}" type="parTrans" cxnId="{8F0ECF33-B8FA-4E8B-9509-2F2E7AD9BBE8}">
      <dgm:prSet/>
      <dgm:spPr/>
      <dgm:t>
        <a:bodyPr/>
        <a:lstStyle/>
        <a:p>
          <a:endParaRPr lang="en-US"/>
        </a:p>
      </dgm:t>
    </dgm:pt>
    <dgm:pt modelId="{5DA93F02-A085-4359-9898-35559182D9B0}" type="sibTrans" cxnId="{8F0ECF33-B8FA-4E8B-9509-2F2E7AD9BBE8}">
      <dgm:prSet/>
      <dgm:spPr/>
      <dgm:t>
        <a:bodyPr/>
        <a:lstStyle/>
        <a:p>
          <a:endParaRPr lang="en-US"/>
        </a:p>
      </dgm:t>
    </dgm:pt>
    <dgm:pt modelId="{C413ABC3-99FB-402E-B29F-BA104D462F87}">
      <dgm:prSet phldrT="[Text]"/>
      <dgm:spPr/>
      <dgm:t>
        <a:bodyPr/>
        <a:lstStyle/>
        <a:p>
          <a:r>
            <a:rPr lang="en-US" dirty="0" smtClean="0"/>
            <a:t>Logistic Regression     </a:t>
          </a:r>
          <a:endParaRPr lang="en-US" dirty="0"/>
        </a:p>
      </dgm:t>
    </dgm:pt>
    <dgm:pt modelId="{7AD1D665-E523-486F-8699-3637C926714C}" type="parTrans" cxnId="{ADBFE238-9A1B-49B7-937F-C3ECBA27DF0C}">
      <dgm:prSet/>
      <dgm:spPr/>
      <dgm:t>
        <a:bodyPr/>
        <a:lstStyle/>
        <a:p>
          <a:endParaRPr lang="en-US"/>
        </a:p>
      </dgm:t>
    </dgm:pt>
    <dgm:pt modelId="{7C750A88-04E8-4857-A4DA-6D1394D38817}" type="sibTrans" cxnId="{ADBFE238-9A1B-49B7-937F-C3ECBA27DF0C}">
      <dgm:prSet/>
      <dgm:spPr/>
      <dgm:t>
        <a:bodyPr/>
        <a:lstStyle/>
        <a:p>
          <a:endParaRPr lang="en-US"/>
        </a:p>
      </dgm:t>
    </dgm:pt>
    <dgm:pt modelId="{919E7F94-F6CD-42C1-A274-D4757C926A37}">
      <dgm:prSet phldrT="[Text]"/>
      <dgm:spPr/>
      <dgm:t>
        <a:bodyPr/>
        <a:lstStyle/>
        <a:p>
          <a:r>
            <a:rPr lang="en-US" dirty="0" smtClean="0"/>
            <a:t>Model Improvement</a:t>
          </a:r>
          <a:endParaRPr lang="en-US" dirty="0"/>
        </a:p>
      </dgm:t>
    </dgm:pt>
    <dgm:pt modelId="{2C55F831-EA21-41CC-8FD1-CAF993A45109}" type="parTrans" cxnId="{08FEC65E-7617-4B5F-91D2-7B93C62564F9}">
      <dgm:prSet/>
      <dgm:spPr/>
      <dgm:t>
        <a:bodyPr/>
        <a:lstStyle/>
        <a:p>
          <a:endParaRPr lang="en-US"/>
        </a:p>
      </dgm:t>
    </dgm:pt>
    <dgm:pt modelId="{E7D93385-3534-46E2-8A1D-141B90A5BEA2}" type="sibTrans" cxnId="{08FEC65E-7617-4B5F-91D2-7B93C62564F9}">
      <dgm:prSet/>
      <dgm:spPr/>
      <dgm:t>
        <a:bodyPr/>
        <a:lstStyle/>
        <a:p>
          <a:endParaRPr lang="en-US"/>
        </a:p>
      </dgm:t>
    </dgm:pt>
    <dgm:pt modelId="{D8D334F8-38BB-4646-993B-B4183B17A9CF}">
      <dgm:prSet phldrT="[Text]"/>
      <dgm:spPr/>
      <dgm:t>
        <a:bodyPr/>
        <a:lstStyle/>
        <a:p>
          <a:r>
            <a:rPr lang="en-US" dirty="0" smtClean="0"/>
            <a:t>Grid Search (Tuning) </a:t>
          </a:r>
          <a:endParaRPr lang="en-US" dirty="0"/>
        </a:p>
      </dgm:t>
    </dgm:pt>
    <dgm:pt modelId="{D692DC4D-8433-4D59-8EE8-7687A642E57B}" type="parTrans" cxnId="{6ED663BA-19A2-418E-9C06-5C0AF62ED969}">
      <dgm:prSet/>
      <dgm:spPr/>
      <dgm:t>
        <a:bodyPr/>
        <a:lstStyle/>
        <a:p>
          <a:endParaRPr lang="en-US"/>
        </a:p>
      </dgm:t>
    </dgm:pt>
    <dgm:pt modelId="{9202C542-B93C-4251-9817-175BE0A22B45}" type="sibTrans" cxnId="{6ED663BA-19A2-418E-9C06-5C0AF62ED969}">
      <dgm:prSet/>
      <dgm:spPr/>
      <dgm:t>
        <a:bodyPr/>
        <a:lstStyle/>
        <a:p>
          <a:endParaRPr lang="en-US"/>
        </a:p>
      </dgm:t>
    </dgm:pt>
    <dgm:pt modelId="{F3F8C22E-D3AF-4A2E-9404-2A890B119CBF}">
      <dgm:prSet/>
      <dgm:spPr/>
      <dgm:t>
        <a:bodyPr/>
        <a:lstStyle/>
        <a:p>
          <a:r>
            <a:rPr lang="en-US" dirty="0" smtClean="0"/>
            <a:t> Feature Scaling </a:t>
          </a:r>
          <a:endParaRPr lang="en-US" dirty="0"/>
        </a:p>
      </dgm:t>
    </dgm:pt>
    <dgm:pt modelId="{74011E0D-57ED-488E-9418-C01DF689705C}" type="parTrans" cxnId="{8B69D94D-1DF4-4E8F-8220-C9C9BE7524E4}">
      <dgm:prSet/>
      <dgm:spPr/>
      <dgm:t>
        <a:bodyPr/>
        <a:lstStyle/>
        <a:p>
          <a:endParaRPr lang="en-US"/>
        </a:p>
      </dgm:t>
    </dgm:pt>
    <dgm:pt modelId="{18CD084A-9ADC-4DA5-9FCC-42F512742E11}" type="sibTrans" cxnId="{8B69D94D-1DF4-4E8F-8220-C9C9BE7524E4}">
      <dgm:prSet/>
      <dgm:spPr/>
      <dgm:t>
        <a:bodyPr/>
        <a:lstStyle/>
        <a:p>
          <a:endParaRPr lang="en-US"/>
        </a:p>
      </dgm:t>
    </dgm:pt>
    <dgm:pt modelId="{7E999C7F-6EDF-46B8-A0B7-B5F1458F68FF}">
      <dgm:prSet/>
      <dgm:spPr/>
      <dgm:t>
        <a:bodyPr/>
        <a:lstStyle/>
        <a:p>
          <a:r>
            <a:rPr lang="en-US" dirty="0" smtClean="0"/>
            <a:t> KNN                    </a:t>
          </a:r>
          <a:endParaRPr lang="en-US" dirty="0"/>
        </a:p>
      </dgm:t>
    </dgm:pt>
    <dgm:pt modelId="{4CB5399F-8C94-418C-BB22-D1F4BC137CA6}" type="parTrans" cxnId="{1DE9AA12-7E34-4B56-BB2D-B214FBDF752B}">
      <dgm:prSet/>
      <dgm:spPr/>
      <dgm:t>
        <a:bodyPr/>
        <a:lstStyle/>
        <a:p>
          <a:endParaRPr lang="en-US"/>
        </a:p>
      </dgm:t>
    </dgm:pt>
    <dgm:pt modelId="{F038971F-1ACD-4A53-932B-918F0E09E3DD}" type="sibTrans" cxnId="{1DE9AA12-7E34-4B56-BB2D-B214FBDF752B}">
      <dgm:prSet/>
      <dgm:spPr/>
      <dgm:t>
        <a:bodyPr/>
        <a:lstStyle/>
        <a:p>
          <a:endParaRPr lang="en-US"/>
        </a:p>
      </dgm:t>
    </dgm:pt>
    <dgm:pt modelId="{14644469-C682-4A98-806A-095CF13AB82A}">
      <dgm:prSet/>
      <dgm:spPr/>
      <dgm:t>
        <a:bodyPr/>
        <a:lstStyle/>
        <a:p>
          <a:r>
            <a:rPr lang="en-US" dirty="0" smtClean="0"/>
            <a:t> SVM                    </a:t>
          </a:r>
          <a:endParaRPr lang="en-US" dirty="0"/>
        </a:p>
      </dgm:t>
    </dgm:pt>
    <dgm:pt modelId="{0175B5B0-3CED-42A0-B9F9-674AB6B8D5A0}" type="parTrans" cxnId="{F5C1E77F-4545-4745-8867-C5E0907BE1EC}">
      <dgm:prSet/>
      <dgm:spPr/>
      <dgm:t>
        <a:bodyPr/>
        <a:lstStyle/>
        <a:p>
          <a:endParaRPr lang="en-US"/>
        </a:p>
      </dgm:t>
    </dgm:pt>
    <dgm:pt modelId="{1257DCA8-CED8-4334-B174-4FBF83C18600}" type="sibTrans" cxnId="{F5C1E77F-4545-4745-8867-C5E0907BE1EC}">
      <dgm:prSet/>
      <dgm:spPr/>
      <dgm:t>
        <a:bodyPr/>
        <a:lstStyle/>
        <a:p>
          <a:endParaRPr lang="en-US"/>
        </a:p>
      </dgm:t>
    </dgm:pt>
    <dgm:pt modelId="{0E00B85C-A4E4-4E4A-A1EA-DA84F3657168}">
      <dgm:prSet/>
      <dgm:spPr/>
      <dgm:t>
        <a:bodyPr/>
        <a:lstStyle/>
        <a:p>
          <a:r>
            <a:rPr lang="en-US" dirty="0" smtClean="0"/>
            <a:t> Decision Tree</a:t>
          </a:r>
          <a:endParaRPr lang="en-US" dirty="0"/>
        </a:p>
      </dgm:t>
    </dgm:pt>
    <dgm:pt modelId="{9B3CB0AF-847A-45BE-BFF0-CA2DAF90C251}" type="parTrans" cxnId="{55EE2AE1-0E00-407B-90E2-E7738A31DF17}">
      <dgm:prSet/>
      <dgm:spPr/>
      <dgm:t>
        <a:bodyPr/>
        <a:lstStyle/>
        <a:p>
          <a:endParaRPr lang="en-US"/>
        </a:p>
      </dgm:t>
    </dgm:pt>
    <dgm:pt modelId="{0438875B-6945-4145-8CAE-A951E3B65DC9}" type="sibTrans" cxnId="{55EE2AE1-0E00-407B-90E2-E7738A31DF17}">
      <dgm:prSet/>
      <dgm:spPr/>
      <dgm:t>
        <a:bodyPr/>
        <a:lstStyle/>
        <a:p>
          <a:endParaRPr lang="en-US"/>
        </a:p>
      </dgm:t>
    </dgm:pt>
    <dgm:pt modelId="{F95F4843-AC0A-450F-8C58-064FFE1C6D6A}">
      <dgm:prSet phldrT="[Text]"/>
      <dgm:spPr/>
      <dgm:t>
        <a:bodyPr/>
        <a:lstStyle/>
        <a:p>
          <a:r>
            <a:rPr lang="en-US" dirty="0" smtClean="0"/>
            <a:t>Best Performing Model</a:t>
          </a:r>
          <a:endParaRPr lang="en-US" dirty="0"/>
        </a:p>
      </dgm:t>
    </dgm:pt>
    <dgm:pt modelId="{19DA8758-962D-4369-AF08-4ADFDF854B25}" type="parTrans" cxnId="{EF4DDED1-ADD0-4567-A451-686267B575A0}">
      <dgm:prSet/>
      <dgm:spPr/>
      <dgm:t>
        <a:bodyPr/>
        <a:lstStyle/>
        <a:p>
          <a:endParaRPr lang="en-US"/>
        </a:p>
      </dgm:t>
    </dgm:pt>
    <dgm:pt modelId="{920BCE0A-41EB-4C3F-8304-7A324C06063A}" type="sibTrans" cxnId="{EF4DDED1-ADD0-4567-A451-686267B575A0}">
      <dgm:prSet/>
      <dgm:spPr/>
      <dgm:t>
        <a:bodyPr/>
        <a:lstStyle/>
        <a:p>
          <a:endParaRPr lang="en-US"/>
        </a:p>
      </dgm:t>
    </dgm:pt>
    <dgm:pt modelId="{3AED9B3B-4DC9-4C54-B504-EBA928A7DE46}">
      <dgm:prSet/>
      <dgm:spPr/>
      <dgm:t>
        <a:bodyPr/>
        <a:lstStyle/>
        <a:p>
          <a:r>
            <a:rPr lang="en-US" smtClean="0"/>
            <a:t>Decision Tree (~95%) </a:t>
          </a:r>
          <a:endParaRPr lang="en-US"/>
        </a:p>
      </dgm:t>
    </dgm:pt>
    <dgm:pt modelId="{6CACCAA5-FC05-412D-A287-3895EC20C6BE}" type="parTrans" cxnId="{40D18A46-723E-4A0E-9066-BC52A5F6B7A9}">
      <dgm:prSet/>
      <dgm:spPr/>
      <dgm:t>
        <a:bodyPr/>
        <a:lstStyle/>
        <a:p>
          <a:endParaRPr lang="en-US"/>
        </a:p>
      </dgm:t>
    </dgm:pt>
    <dgm:pt modelId="{842AD970-4531-4051-9A97-782A29560778}" type="sibTrans" cxnId="{40D18A46-723E-4A0E-9066-BC52A5F6B7A9}">
      <dgm:prSet/>
      <dgm:spPr/>
      <dgm:t>
        <a:bodyPr/>
        <a:lstStyle/>
        <a:p>
          <a:endParaRPr lang="en-US"/>
        </a:p>
      </dgm:t>
    </dgm:pt>
    <dgm:pt modelId="{F64FAF42-FA07-41F8-A8CF-7C2E4A832646}">
      <dgm:prSet phldrT="[Text]"/>
      <dgm:spPr/>
      <dgm:t>
        <a:bodyPr/>
        <a:lstStyle/>
        <a:p>
          <a:r>
            <a:rPr lang="en-US" smtClean="0"/>
            <a:t>Model </a:t>
          </a:r>
          <a:r>
            <a:rPr lang="en-US" dirty="0" smtClean="0"/>
            <a:t>Building</a:t>
          </a:r>
          <a:endParaRPr lang="en-US" dirty="0"/>
        </a:p>
      </dgm:t>
    </dgm:pt>
    <dgm:pt modelId="{9EDEB42F-DDBE-4738-AF3C-C7CA7ED1AB03}" type="parTrans" cxnId="{A1114676-6943-4B6F-93C1-AC8C0618F062}">
      <dgm:prSet/>
      <dgm:spPr/>
      <dgm:t>
        <a:bodyPr/>
        <a:lstStyle/>
        <a:p>
          <a:endParaRPr lang="en-US"/>
        </a:p>
      </dgm:t>
    </dgm:pt>
    <dgm:pt modelId="{A1A9932F-748E-49E2-9CBD-A392D09A43A0}" type="sibTrans" cxnId="{A1114676-6943-4B6F-93C1-AC8C0618F062}">
      <dgm:prSet/>
      <dgm:spPr/>
      <dgm:t>
        <a:bodyPr/>
        <a:lstStyle/>
        <a:p>
          <a:endParaRPr lang="en-US"/>
        </a:p>
      </dgm:t>
    </dgm:pt>
    <dgm:pt modelId="{28ED8136-49AA-462E-B43F-9D8D5385F37B}">
      <dgm:prSet/>
      <dgm:spPr/>
      <dgm:t>
        <a:bodyPr/>
        <a:lstStyle/>
        <a:p>
          <a:r>
            <a:rPr lang="en-US" dirty="0" smtClean="0"/>
            <a:t>Accuracy             </a:t>
          </a:r>
          <a:endParaRPr lang="en-US" dirty="0"/>
        </a:p>
      </dgm:t>
    </dgm:pt>
    <dgm:pt modelId="{015783D6-4B21-410C-8DA8-6CCF5C5DF937}" type="parTrans" cxnId="{5D9A791F-42E4-4828-989C-45777C972D67}">
      <dgm:prSet/>
      <dgm:spPr/>
      <dgm:t>
        <a:bodyPr/>
        <a:lstStyle/>
        <a:p>
          <a:endParaRPr lang="en-US"/>
        </a:p>
      </dgm:t>
    </dgm:pt>
    <dgm:pt modelId="{14B331E9-52EE-43C6-AA5A-51C7679DCB24}" type="sibTrans" cxnId="{5D9A791F-42E4-4828-989C-45777C972D67}">
      <dgm:prSet/>
      <dgm:spPr/>
      <dgm:t>
        <a:bodyPr/>
        <a:lstStyle/>
        <a:p>
          <a:endParaRPr lang="en-US"/>
        </a:p>
      </dgm:t>
    </dgm:pt>
    <dgm:pt modelId="{30483398-37DB-41B5-86F6-ADD466731997}">
      <dgm:prSet/>
      <dgm:spPr/>
      <dgm:t>
        <a:bodyPr/>
        <a:lstStyle/>
        <a:p>
          <a:r>
            <a:rPr lang="en-US" dirty="0" smtClean="0"/>
            <a:t>Confusion Matrix </a:t>
          </a:r>
          <a:endParaRPr lang="en-US" dirty="0"/>
        </a:p>
      </dgm:t>
    </dgm:pt>
    <dgm:pt modelId="{BE4781A9-AE72-4E0B-A45D-DD0F19E25A2F}" type="parTrans" cxnId="{0426CCB5-8811-4CD8-B386-6C30B2EBB2EC}">
      <dgm:prSet/>
      <dgm:spPr/>
      <dgm:t>
        <a:bodyPr/>
        <a:lstStyle/>
        <a:p>
          <a:endParaRPr lang="en-US"/>
        </a:p>
      </dgm:t>
    </dgm:pt>
    <dgm:pt modelId="{54989941-D5DB-472C-97D0-B0B919D458DE}" type="sibTrans" cxnId="{0426CCB5-8811-4CD8-B386-6C30B2EBB2EC}">
      <dgm:prSet/>
      <dgm:spPr/>
      <dgm:t>
        <a:bodyPr/>
        <a:lstStyle/>
        <a:p>
          <a:endParaRPr lang="en-US"/>
        </a:p>
      </dgm:t>
    </dgm:pt>
    <dgm:pt modelId="{B91747FE-15E6-447A-B503-64AD3366D191}" type="pres">
      <dgm:prSet presAssocID="{AC7D20FA-6D86-4520-A9F7-E0BDEBA9BE2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EFA6659-20C2-46F9-8559-E1B1AC3B6ABE}" type="pres">
      <dgm:prSet presAssocID="{60B546CC-544E-4E21-8F3E-16A2259D9F5E}" presName="horFlow" presStyleCnt="0"/>
      <dgm:spPr/>
    </dgm:pt>
    <dgm:pt modelId="{67174C62-6CEA-4F33-800B-95E3E173CD8B}" type="pres">
      <dgm:prSet presAssocID="{60B546CC-544E-4E21-8F3E-16A2259D9F5E}" presName="bigChev" presStyleLbl="node1" presStyleIdx="0" presStyleCnt="5"/>
      <dgm:spPr/>
      <dgm:t>
        <a:bodyPr/>
        <a:lstStyle/>
        <a:p>
          <a:endParaRPr lang="en-US"/>
        </a:p>
      </dgm:t>
    </dgm:pt>
    <dgm:pt modelId="{700CF3B1-1D4E-44E4-83A2-AAA9D8A71538}" type="pres">
      <dgm:prSet presAssocID="{8291B364-B0B9-435E-B2E6-D5392DC728BD}" presName="parTrans" presStyleCnt="0"/>
      <dgm:spPr/>
    </dgm:pt>
    <dgm:pt modelId="{3DECBDA5-8E1F-45A1-ABDF-26FE8B089E43}" type="pres">
      <dgm:prSet presAssocID="{356F4B97-874E-4827-9ED3-7D5DE5B0A670}" presName="node" presStyleLbl="alignAccFollowNode1" presStyleIdx="0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DCB3CF-3E00-46D0-8CD1-965E5CF53CFD}" type="pres">
      <dgm:prSet presAssocID="{FEEC23C0-EBEB-4A83-93D5-238867E9A6BA}" presName="sibTrans" presStyleCnt="0"/>
      <dgm:spPr/>
    </dgm:pt>
    <dgm:pt modelId="{72A4A2A4-EF83-4F84-AD9D-EB05B4E1B6F4}" type="pres">
      <dgm:prSet presAssocID="{F3F8C22E-D3AF-4A2E-9404-2A890B119CBF}" presName="node" presStyleLbl="alignAccFollowNode1" presStyleIdx="1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3AB85-BFCA-4618-8A09-B2851C42D238}" type="pres">
      <dgm:prSet presAssocID="{60B546CC-544E-4E21-8F3E-16A2259D9F5E}" presName="vSp" presStyleCnt="0"/>
      <dgm:spPr/>
    </dgm:pt>
    <dgm:pt modelId="{1B962F26-CF08-4A0F-A57E-AC0C8EDFDE60}" type="pres">
      <dgm:prSet presAssocID="{A40D9115-7047-4372-BBAF-00BE8FA944C8}" presName="horFlow" presStyleCnt="0"/>
      <dgm:spPr/>
    </dgm:pt>
    <dgm:pt modelId="{B77C6C2E-BA9D-4A17-915F-EBFD2B18F096}" type="pres">
      <dgm:prSet presAssocID="{A40D9115-7047-4372-BBAF-00BE8FA944C8}" presName="bigChev" presStyleLbl="node1" presStyleIdx="1" presStyleCnt="5"/>
      <dgm:spPr/>
      <dgm:t>
        <a:bodyPr/>
        <a:lstStyle/>
        <a:p>
          <a:endParaRPr lang="en-US"/>
        </a:p>
      </dgm:t>
    </dgm:pt>
    <dgm:pt modelId="{B7FE2755-3226-4857-9F4E-F1DE28748103}" type="pres">
      <dgm:prSet presAssocID="{015783D6-4B21-410C-8DA8-6CCF5C5DF937}" presName="parTrans" presStyleCnt="0"/>
      <dgm:spPr/>
    </dgm:pt>
    <dgm:pt modelId="{4EB1CF30-5ABA-41BC-BCCF-87E667AE3CC6}" type="pres">
      <dgm:prSet presAssocID="{28ED8136-49AA-462E-B43F-9D8D5385F37B}" presName="node" presStyleLbl="alignAccFollowNode1" presStyleIdx="2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5DD9B9-F982-48ED-B19F-53BEC908817E}" type="pres">
      <dgm:prSet presAssocID="{14B331E9-52EE-43C6-AA5A-51C7679DCB24}" presName="sibTrans" presStyleCnt="0"/>
      <dgm:spPr/>
    </dgm:pt>
    <dgm:pt modelId="{4B07437E-C776-46BE-A9C7-C03AEC238CD7}" type="pres">
      <dgm:prSet presAssocID="{30483398-37DB-41B5-86F6-ADD466731997}" presName="node" presStyleLbl="alignAccFollowNode1" presStyleIdx="3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363874-D52D-4E2D-AAD4-83F4173B4AEE}" type="pres">
      <dgm:prSet presAssocID="{A40D9115-7047-4372-BBAF-00BE8FA944C8}" presName="vSp" presStyleCnt="0"/>
      <dgm:spPr/>
    </dgm:pt>
    <dgm:pt modelId="{FD43A00C-A2E7-43AC-9C56-B54EE308F380}" type="pres">
      <dgm:prSet presAssocID="{F64FAF42-FA07-41F8-A8CF-7C2E4A832646}" presName="horFlow" presStyleCnt="0"/>
      <dgm:spPr/>
    </dgm:pt>
    <dgm:pt modelId="{B3225D27-96FE-40E7-BC97-11FA6DC35705}" type="pres">
      <dgm:prSet presAssocID="{F64FAF42-FA07-41F8-A8CF-7C2E4A832646}" presName="bigChev" presStyleLbl="node1" presStyleIdx="2" presStyleCnt="5"/>
      <dgm:spPr/>
      <dgm:t>
        <a:bodyPr/>
        <a:lstStyle/>
        <a:p>
          <a:endParaRPr lang="en-US"/>
        </a:p>
      </dgm:t>
    </dgm:pt>
    <dgm:pt modelId="{BD64D3C4-19E9-4432-95CF-882CB233BF99}" type="pres">
      <dgm:prSet presAssocID="{7AD1D665-E523-486F-8699-3637C926714C}" presName="parTrans" presStyleCnt="0"/>
      <dgm:spPr/>
    </dgm:pt>
    <dgm:pt modelId="{9642B345-CD72-40EA-942A-C82F608EBD58}" type="pres">
      <dgm:prSet presAssocID="{C413ABC3-99FB-402E-B29F-BA104D462F87}" presName="node" presStyleLbl="alignAccFollowNode1" presStyleIdx="4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8287FC-D3EE-4555-9392-E63D011FEA7D}" type="pres">
      <dgm:prSet presAssocID="{7C750A88-04E8-4857-A4DA-6D1394D38817}" presName="sibTrans" presStyleCnt="0"/>
      <dgm:spPr/>
    </dgm:pt>
    <dgm:pt modelId="{C4016B14-644E-4287-A84C-5BE7B83408FD}" type="pres">
      <dgm:prSet presAssocID="{7E999C7F-6EDF-46B8-A0B7-B5F1458F68FF}" presName="node" presStyleLbl="alignAccFollowNode1" presStyleIdx="5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9DA5E5-5597-46E5-9677-7D64B622384F}" type="pres">
      <dgm:prSet presAssocID="{F038971F-1ACD-4A53-932B-918F0E09E3DD}" presName="sibTrans" presStyleCnt="0"/>
      <dgm:spPr/>
    </dgm:pt>
    <dgm:pt modelId="{EBC4DAD3-685D-4A51-89D5-A410BB1217CC}" type="pres">
      <dgm:prSet presAssocID="{14644469-C682-4A98-806A-095CF13AB82A}" presName="node" presStyleLbl="alignAccFollowNode1" presStyleIdx="6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25E62B-277C-4995-94E8-D78F0C411944}" type="pres">
      <dgm:prSet presAssocID="{1257DCA8-CED8-4334-B174-4FBF83C18600}" presName="sibTrans" presStyleCnt="0"/>
      <dgm:spPr/>
    </dgm:pt>
    <dgm:pt modelId="{297A7AEE-C0B4-43B6-BEB1-A86785C71683}" type="pres">
      <dgm:prSet presAssocID="{0E00B85C-A4E4-4E4A-A1EA-DA84F3657168}" presName="node" presStyleLbl="alignAccFollowNode1" presStyleIdx="7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2C453-5541-4125-A866-54C498A3AD04}" type="pres">
      <dgm:prSet presAssocID="{F64FAF42-FA07-41F8-A8CF-7C2E4A832646}" presName="vSp" presStyleCnt="0"/>
      <dgm:spPr/>
    </dgm:pt>
    <dgm:pt modelId="{78001692-DB8D-4703-AFD4-4A74C50ED5BF}" type="pres">
      <dgm:prSet presAssocID="{919E7F94-F6CD-42C1-A274-D4757C926A37}" presName="horFlow" presStyleCnt="0"/>
      <dgm:spPr/>
    </dgm:pt>
    <dgm:pt modelId="{FE0F326A-473A-4B7A-8275-85D29B332035}" type="pres">
      <dgm:prSet presAssocID="{919E7F94-F6CD-42C1-A274-D4757C926A37}" presName="bigChev" presStyleLbl="node1" presStyleIdx="3" presStyleCnt="5"/>
      <dgm:spPr/>
      <dgm:t>
        <a:bodyPr/>
        <a:lstStyle/>
        <a:p>
          <a:endParaRPr lang="en-US"/>
        </a:p>
      </dgm:t>
    </dgm:pt>
    <dgm:pt modelId="{47EC38F3-1700-40A7-93C6-980FBE0A9CBD}" type="pres">
      <dgm:prSet presAssocID="{D692DC4D-8433-4D59-8EE8-7687A642E57B}" presName="parTrans" presStyleCnt="0"/>
      <dgm:spPr/>
    </dgm:pt>
    <dgm:pt modelId="{48C56E5D-6318-478F-9206-34A237A75167}" type="pres">
      <dgm:prSet presAssocID="{D8D334F8-38BB-4646-993B-B4183B17A9CF}" presName="node" presStyleLbl="alignAccFollowNode1" presStyleIdx="8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6D7AC-DB08-4F73-82D1-164BBBEC0D8F}" type="pres">
      <dgm:prSet presAssocID="{919E7F94-F6CD-42C1-A274-D4757C926A37}" presName="vSp" presStyleCnt="0"/>
      <dgm:spPr/>
    </dgm:pt>
    <dgm:pt modelId="{E21AC6EC-F6B0-45B8-B63C-F8913D2BAB42}" type="pres">
      <dgm:prSet presAssocID="{F95F4843-AC0A-450F-8C58-064FFE1C6D6A}" presName="horFlow" presStyleCnt="0"/>
      <dgm:spPr/>
    </dgm:pt>
    <dgm:pt modelId="{87F7665F-4EF0-4EA2-8A7A-83B2EB766630}" type="pres">
      <dgm:prSet presAssocID="{F95F4843-AC0A-450F-8C58-064FFE1C6D6A}" presName="bigChev" presStyleLbl="node1" presStyleIdx="4" presStyleCnt="5"/>
      <dgm:spPr/>
      <dgm:t>
        <a:bodyPr/>
        <a:lstStyle/>
        <a:p>
          <a:endParaRPr lang="en-US"/>
        </a:p>
      </dgm:t>
    </dgm:pt>
    <dgm:pt modelId="{204CDCA5-94CA-4976-8F58-A279709EB9FC}" type="pres">
      <dgm:prSet presAssocID="{6CACCAA5-FC05-412D-A287-3895EC20C6BE}" presName="parTrans" presStyleCnt="0"/>
      <dgm:spPr/>
    </dgm:pt>
    <dgm:pt modelId="{9ABAE54F-B306-4693-B9CF-24FADAA812B3}" type="pres">
      <dgm:prSet presAssocID="{3AED9B3B-4DC9-4C54-B504-EBA928A7DE46}" presName="node" presStyleLbl="alignAccFollowNode1" presStyleIdx="9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CF5541-CC13-4E4D-A0A6-E7FFB735171B}" srcId="{60B546CC-544E-4E21-8F3E-16A2259D9F5E}" destId="{356F4B97-874E-4827-9ED3-7D5DE5B0A670}" srcOrd="0" destOrd="0" parTransId="{8291B364-B0B9-435E-B2E6-D5392DC728BD}" sibTransId="{FEEC23C0-EBEB-4A83-93D5-238867E9A6BA}"/>
    <dgm:cxn modelId="{D151FFAB-0321-4266-B456-5098D007E8FE}" type="presOf" srcId="{AC7D20FA-6D86-4520-A9F7-E0BDEBA9BE25}" destId="{B91747FE-15E6-447A-B503-64AD3366D191}" srcOrd="0" destOrd="0" presId="urn:microsoft.com/office/officeart/2005/8/layout/lProcess3"/>
    <dgm:cxn modelId="{ADBFE238-9A1B-49B7-937F-C3ECBA27DF0C}" srcId="{F64FAF42-FA07-41F8-A8CF-7C2E4A832646}" destId="{C413ABC3-99FB-402E-B29F-BA104D462F87}" srcOrd="0" destOrd="0" parTransId="{7AD1D665-E523-486F-8699-3637C926714C}" sibTransId="{7C750A88-04E8-4857-A4DA-6D1394D38817}"/>
    <dgm:cxn modelId="{198F23F4-A626-4891-B66E-CB976DF3FBC5}" type="presOf" srcId="{7E999C7F-6EDF-46B8-A0B7-B5F1458F68FF}" destId="{C4016B14-644E-4287-A84C-5BE7B83408FD}" srcOrd="0" destOrd="0" presId="urn:microsoft.com/office/officeart/2005/8/layout/lProcess3"/>
    <dgm:cxn modelId="{55EE2AE1-0E00-407B-90E2-E7738A31DF17}" srcId="{F64FAF42-FA07-41F8-A8CF-7C2E4A832646}" destId="{0E00B85C-A4E4-4E4A-A1EA-DA84F3657168}" srcOrd="3" destOrd="0" parTransId="{9B3CB0AF-847A-45BE-BFF0-CA2DAF90C251}" sibTransId="{0438875B-6945-4145-8CAE-A951E3B65DC9}"/>
    <dgm:cxn modelId="{06427C5E-863D-459B-9F03-8C4D05929C9D}" type="presOf" srcId="{C413ABC3-99FB-402E-B29F-BA104D462F87}" destId="{9642B345-CD72-40EA-942A-C82F608EBD58}" srcOrd="0" destOrd="0" presId="urn:microsoft.com/office/officeart/2005/8/layout/lProcess3"/>
    <dgm:cxn modelId="{40FB1CEA-FF51-4FD4-B10B-67D689048D3B}" type="presOf" srcId="{28ED8136-49AA-462E-B43F-9D8D5385F37B}" destId="{4EB1CF30-5ABA-41BC-BCCF-87E667AE3CC6}" srcOrd="0" destOrd="0" presId="urn:microsoft.com/office/officeart/2005/8/layout/lProcess3"/>
    <dgm:cxn modelId="{5D9A791F-42E4-4828-989C-45777C972D67}" srcId="{A40D9115-7047-4372-BBAF-00BE8FA944C8}" destId="{28ED8136-49AA-462E-B43F-9D8D5385F37B}" srcOrd="0" destOrd="0" parTransId="{015783D6-4B21-410C-8DA8-6CCF5C5DF937}" sibTransId="{14B331E9-52EE-43C6-AA5A-51C7679DCB24}"/>
    <dgm:cxn modelId="{0C3D68CE-D278-43D3-B647-92EB2D83DD7A}" type="presOf" srcId="{0E00B85C-A4E4-4E4A-A1EA-DA84F3657168}" destId="{297A7AEE-C0B4-43B6-BEB1-A86785C71683}" srcOrd="0" destOrd="0" presId="urn:microsoft.com/office/officeart/2005/8/layout/lProcess3"/>
    <dgm:cxn modelId="{D7551E3F-C956-429F-8431-26E702B0C019}" srcId="{AC7D20FA-6D86-4520-A9F7-E0BDEBA9BE25}" destId="{60B546CC-544E-4E21-8F3E-16A2259D9F5E}" srcOrd="0" destOrd="0" parTransId="{D39389E6-55B6-498F-8181-1C441A01BC60}" sibTransId="{CB070005-AE6C-446E-94C1-C0BA8F4C5938}"/>
    <dgm:cxn modelId="{A1114676-6943-4B6F-93C1-AC8C0618F062}" srcId="{AC7D20FA-6D86-4520-A9F7-E0BDEBA9BE25}" destId="{F64FAF42-FA07-41F8-A8CF-7C2E4A832646}" srcOrd="2" destOrd="0" parTransId="{9EDEB42F-DDBE-4738-AF3C-C7CA7ED1AB03}" sibTransId="{A1A9932F-748E-49E2-9CBD-A392D09A43A0}"/>
    <dgm:cxn modelId="{D8F7F935-3FD7-4CE2-883B-C63970A15AF1}" type="presOf" srcId="{919E7F94-F6CD-42C1-A274-D4757C926A37}" destId="{FE0F326A-473A-4B7A-8275-85D29B332035}" srcOrd="0" destOrd="0" presId="urn:microsoft.com/office/officeart/2005/8/layout/lProcess3"/>
    <dgm:cxn modelId="{DC9B4CE0-C75E-417B-8037-CF1ED523264E}" type="presOf" srcId="{F3F8C22E-D3AF-4A2E-9404-2A890B119CBF}" destId="{72A4A2A4-EF83-4F84-AD9D-EB05B4E1B6F4}" srcOrd="0" destOrd="0" presId="urn:microsoft.com/office/officeart/2005/8/layout/lProcess3"/>
    <dgm:cxn modelId="{6ED663BA-19A2-418E-9C06-5C0AF62ED969}" srcId="{919E7F94-F6CD-42C1-A274-D4757C926A37}" destId="{D8D334F8-38BB-4646-993B-B4183B17A9CF}" srcOrd="0" destOrd="0" parTransId="{D692DC4D-8433-4D59-8EE8-7687A642E57B}" sibTransId="{9202C542-B93C-4251-9817-175BE0A22B45}"/>
    <dgm:cxn modelId="{8F0ECF33-B8FA-4E8B-9509-2F2E7AD9BBE8}" srcId="{AC7D20FA-6D86-4520-A9F7-E0BDEBA9BE25}" destId="{A40D9115-7047-4372-BBAF-00BE8FA944C8}" srcOrd="1" destOrd="0" parTransId="{1244E3F0-B2C2-463E-BEF1-BF6EFF73C82E}" sibTransId="{5DA93F02-A085-4359-9898-35559182D9B0}"/>
    <dgm:cxn modelId="{8B69D94D-1DF4-4E8F-8220-C9C9BE7524E4}" srcId="{60B546CC-544E-4E21-8F3E-16A2259D9F5E}" destId="{F3F8C22E-D3AF-4A2E-9404-2A890B119CBF}" srcOrd="1" destOrd="0" parTransId="{74011E0D-57ED-488E-9418-C01DF689705C}" sibTransId="{18CD084A-9ADC-4DA5-9FCC-42F512742E11}"/>
    <dgm:cxn modelId="{08FEC65E-7617-4B5F-91D2-7B93C62564F9}" srcId="{AC7D20FA-6D86-4520-A9F7-E0BDEBA9BE25}" destId="{919E7F94-F6CD-42C1-A274-D4757C926A37}" srcOrd="3" destOrd="0" parTransId="{2C55F831-EA21-41CC-8FD1-CAF993A45109}" sibTransId="{E7D93385-3534-46E2-8A1D-141B90A5BEA2}"/>
    <dgm:cxn modelId="{C4307A6C-EEE2-49DB-9324-E44A88D04CDD}" type="presOf" srcId="{D8D334F8-38BB-4646-993B-B4183B17A9CF}" destId="{48C56E5D-6318-478F-9206-34A237A75167}" srcOrd="0" destOrd="0" presId="urn:microsoft.com/office/officeart/2005/8/layout/lProcess3"/>
    <dgm:cxn modelId="{3DC179A8-FF12-4CD1-B1B1-D40A5540BC03}" type="presOf" srcId="{A40D9115-7047-4372-BBAF-00BE8FA944C8}" destId="{B77C6C2E-BA9D-4A17-915F-EBFD2B18F096}" srcOrd="0" destOrd="0" presId="urn:microsoft.com/office/officeart/2005/8/layout/lProcess3"/>
    <dgm:cxn modelId="{25C2B68F-E923-4BD2-AC16-ECB6EFF0A8A6}" type="presOf" srcId="{30483398-37DB-41B5-86F6-ADD466731997}" destId="{4B07437E-C776-46BE-A9C7-C03AEC238CD7}" srcOrd="0" destOrd="0" presId="urn:microsoft.com/office/officeart/2005/8/layout/lProcess3"/>
    <dgm:cxn modelId="{6849E1EE-298C-4696-9FA3-90AFD1C6AF12}" type="presOf" srcId="{60B546CC-544E-4E21-8F3E-16A2259D9F5E}" destId="{67174C62-6CEA-4F33-800B-95E3E173CD8B}" srcOrd="0" destOrd="0" presId="urn:microsoft.com/office/officeart/2005/8/layout/lProcess3"/>
    <dgm:cxn modelId="{40D18A46-723E-4A0E-9066-BC52A5F6B7A9}" srcId="{F95F4843-AC0A-450F-8C58-064FFE1C6D6A}" destId="{3AED9B3B-4DC9-4C54-B504-EBA928A7DE46}" srcOrd="0" destOrd="0" parTransId="{6CACCAA5-FC05-412D-A287-3895EC20C6BE}" sibTransId="{842AD970-4531-4051-9A97-782A29560778}"/>
    <dgm:cxn modelId="{BF6F2CA5-9632-411C-8230-B64A68E4AA66}" type="presOf" srcId="{F95F4843-AC0A-450F-8C58-064FFE1C6D6A}" destId="{87F7665F-4EF0-4EA2-8A7A-83B2EB766630}" srcOrd="0" destOrd="0" presId="urn:microsoft.com/office/officeart/2005/8/layout/lProcess3"/>
    <dgm:cxn modelId="{139DBFCB-DAD9-43D3-B119-EF80EF719EFC}" type="presOf" srcId="{F64FAF42-FA07-41F8-A8CF-7C2E4A832646}" destId="{B3225D27-96FE-40E7-BC97-11FA6DC35705}" srcOrd="0" destOrd="0" presId="urn:microsoft.com/office/officeart/2005/8/layout/lProcess3"/>
    <dgm:cxn modelId="{2C1BE9F9-4C35-41B8-A32B-3258F4112274}" type="presOf" srcId="{3AED9B3B-4DC9-4C54-B504-EBA928A7DE46}" destId="{9ABAE54F-B306-4693-B9CF-24FADAA812B3}" srcOrd="0" destOrd="0" presId="urn:microsoft.com/office/officeart/2005/8/layout/lProcess3"/>
    <dgm:cxn modelId="{1DE9AA12-7E34-4B56-BB2D-B214FBDF752B}" srcId="{F64FAF42-FA07-41F8-A8CF-7C2E4A832646}" destId="{7E999C7F-6EDF-46B8-A0B7-B5F1458F68FF}" srcOrd="1" destOrd="0" parTransId="{4CB5399F-8C94-418C-BB22-D1F4BC137CA6}" sibTransId="{F038971F-1ACD-4A53-932B-918F0E09E3DD}"/>
    <dgm:cxn modelId="{D22F055C-4BE6-4DF4-A58B-BB1F69A50C81}" type="presOf" srcId="{14644469-C682-4A98-806A-095CF13AB82A}" destId="{EBC4DAD3-685D-4A51-89D5-A410BB1217CC}" srcOrd="0" destOrd="0" presId="urn:microsoft.com/office/officeart/2005/8/layout/lProcess3"/>
    <dgm:cxn modelId="{EF4DDED1-ADD0-4567-A451-686267B575A0}" srcId="{AC7D20FA-6D86-4520-A9F7-E0BDEBA9BE25}" destId="{F95F4843-AC0A-450F-8C58-064FFE1C6D6A}" srcOrd="4" destOrd="0" parTransId="{19DA8758-962D-4369-AF08-4ADFDF854B25}" sibTransId="{920BCE0A-41EB-4C3F-8304-7A324C06063A}"/>
    <dgm:cxn modelId="{2CEB9964-2705-40E8-9EB5-C70EAA8130E6}" type="presOf" srcId="{356F4B97-874E-4827-9ED3-7D5DE5B0A670}" destId="{3DECBDA5-8E1F-45A1-ABDF-26FE8B089E43}" srcOrd="0" destOrd="0" presId="urn:microsoft.com/office/officeart/2005/8/layout/lProcess3"/>
    <dgm:cxn modelId="{0426CCB5-8811-4CD8-B386-6C30B2EBB2EC}" srcId="{A40D9115-7047-4372-BBAF-00BE8FA944C8}" destId="{30483398-37DB-41B5-86F6-ADD466731997}" srcOrd="1" destOrd="0" parTransId="{BE4781A9-AE72-4E0B-A45D-DD0F19E25A2F}" sibTransId="{54989941-D5DB-472C-97D0-B0B919D458DE}"/>
    <dgm:cxn modelId="{F5C1E77F-4545-4745-8867-C5E0907BE1EC}" srcId="{F64FAF42-FA07-41F8-A8CF-7C2E4A832646}" destId="{14644469-C682-4A98-806A-095CF13AB82A}" srcOrd="2" destOrd="0" parTransId="{0175B5B0-3CED-42A0-B9F9-674AB6B8D5A0}" sibTransId="{1257DCA8-CED8-4334-B174-4FBF83C18600}"/>
    <dgm:cxn modelId="{B97EE95B-0D1C-4039-8848-85EBBCFEA417}" type="presParOf" srcId="{B91747FE-15E6-447A-B503-64AD3366D191}" destId="{CEFA6659-20C2-46F9-8559-E1B1AC3B6ABE}" srcOrd="0" destOrd="0" presId="urn:microsoft.com/office/officeart/2005/8/layout/lProcess3"/>
    <dgm:cxn modelId="{4871EEBB-F1BF-4E65-8412-5A297EA3A5D3}" type="presParOf" srcId="{CEFA6659-20C2-46F9-8559-E1B1AC3B6ABE}" destId="{67174C62-6CEA-4F33-800B-95E3E173CD8B}" srcOrd="0" destOrd="0" presId="urn:microsoft.com/office/officeart/2005/8/layout/lProcess3"/>
    <dgm:cxn modelId="{5A46DC9A-1FC7-4CEF-A7E7-A1A2C71033B5}" type="presParOf" srcId="{CEFA6659-20C2-46F9-8559-E1B1AC3B6ABE}" destId="{700CF3B1-1D4E-44E4-83A2-AAA9D8A71538}" srcOrd="1" destOrd="0" presId="urn:microsoft.com/office/officeart/2005/8/layout/lProcess3"/>
    <dgm:cxn modelId="{784EF7AE-D669-4879-9CC6-4C5FDC604BA0}" type="presParOf" srcId="{CEFA6659-20C2-46F9-8559-E1B1AC3B6ABE}" destId="{3DECBDA5-8E1F-45A1-ABDF-26FE8B089E43}" srcOrd="2" destOrd="0" presId="urn:microsoft.com/office/officeart/2005/8/layout/lProcess3"/>
    <dgm:cxn modelId="{2271894F-8158-4D05-92C2-2D9F46F061B6}" type="presParOf" srcId="{CEFA6659-20C2-46F9-8559-E1B1AC3B6ABE}" destId="{31DCB3CF-3E00-46D0-8CD1-965E5CF53CFD}" srcOrd="3" destOrd="0" presId="urn:microsoft.com/office/officeart/2005/8/layout/lProcess3"/>
    <dgm:cxn modelId="{2C784132-D8FA-4438-AFB1-EBD4F4775411}" type="presParOf" srcId="{CEFA6659-20C2-46F9-8559-E1B1AC3B6ABE}" destId="{72A4A2A4-EF83-4F84-AD9D-EB05B4E1B6F4}" srcOrd="4" destOrd="0" presId="urn:microsoft.com/office/officeart/2005/8/layout/lProcess3"/>
    <dgm:cxn modelId="{6D2A069E-CA79-4600-AF8F-FAE77CC3C134}" type="presParOf" srcId="{B91747FE-15E6-447A-B503-64AD3366D191}" destId="{C393AB85-BFCA-4618-8A09-B2851C42D238}" srcOrd="1" destOrd="0" presId="urn:microsoft.com/office/officeart/2005/8/layout/lProcess3"/>
    <dgm:cxn modelId="{8E10BD37-B86A-4E9D-B0DD-DE93D0C045FD}" type="presParOf" srcId="{B91747FE-15E6-447A-B503-64AD3366D191}" destId="{1B962F26-CF08-4A0F-A57E-AC0C8EDFDE60}" srcOrd="2" destOrd="0" presId="urn:microsoft.com/office/officeart/2005/8/layout/lProcess3"/>
    <dgm:cxn modelId="{AEE8A944-EB57-46F2-B54D-3A8CBB4A8F75}" type="presParOf" srcId="{1B962F26-CF08-4A0F-A57E-AC0C8EDFDE60}" destId="{B77C6C2E-BA9D-4A17-915F-EBFD2B18F096}" srcOrd="0" destOrd="0" presId="urn:microsoft.com/office/officeart/2005/8/layout/lProcess3"/>
    <dgm:cxn modelId="{FC2C822E-0BD1-4D50-AA83-BBE61B081335}" type="presParOf" srcId="{1B962F26-CF08-4A0F-A57E-AC0C8EDFDE60}" destId="{B7FE2755-3226-4857-9F4E-F1DE28748103}" srcOrd="1" destOrd="0" presId="urn:microsoft.com/office/officeart/2005/8/layout/lProcess3"/>
    <dgm:cxn modelId="{C191DF5F-7202-4F4F-905E-E9CD2CD3C993}" type="presParOf" srcId="{1B962F26-CF08-4A0F-A57E-AC0C8EDFDE60}" destId="{4EB1CF30-5ABA-41BC-BCCF-87E667AE3CC6}" srcOrd="2" destOrd="0" presId="urn:microsoft.com/office/officeart/2005/8/layout/lProcess3"/>
    <dgm:cxn modelId="{AD170B4F-CCD6-4BFF-8AD8-F6FB466629B0}" type="presParOf" srcId="{1B962F26-CF08-4A0F-A57E-AC0C8EDFDE60}" destId="{075DD9B9-F982-48ED-B19F-53BEC908817E}" srcOrd="3" destOrd="0" presId="urn:microsoft.com/office/officeart/2005/8/layout/lProcess3"/>
    <dgm:cxn modelId="{4BDDA00A-D3BD-43A1-9F58-D3046EC8DE10}" type="presParOf" srcId="{1B962F26-CF08-4A0F-A57E-AC0C8EDFDE60}" destId="{4B07437E-C776-46BE-A9C7-C03AEC238CD7}" srcOrd="4" destOrd="0" presId="urn:microsoft.com/office/officeart/2005/8/layout/lProcess3"/>
    <dgm:cxn modelId="{E17077FD-8BC4-4608-B273-1BA8C1BF0575}" type="presParOf" srcId="{B91747FE-15E6-447A-B503-64AD3366D191}" destId="{6D363874-D52D-4E2D-AAD4-83F4173B4AEE}" srcOrd="3" destOrd="0" presId="urn:microsoft.com/office/officeart/2005/8/layout/lProcess3"/>
    <dgm:cxn modelId="{89EF5327-CC9A-4339-A0B9-90C5BCE46EA3}" type="presParOf" srcId="{B91747FE-15E6-447A-B503-64AD3366D191}" destId="{FD43A00C-A2E7-43AC-9C56-B54EE308F380}" srcOrd="4" destOrd="0" presId="urn:microsoft.com/office/officeart/2005/8/layout/lProcess3"/>
    <dgm:cxn modelId="{EB7DCE33-CCB8-43C4-8793-85EE7A631C96}" type="presParOf" srcId="{FD43A00C-A2E7-43AC-9C56-B54EE308F380}" destId="{B3225D27-96FE-40E7-BC97-11FA6DC35705}" srcOrd="0" destOrd="0" presId="urn:microsoft.com/office/officeart/2005/8/layout/lProcess3"/>
    <dgm:cxn modelId="{285FD029-00AE-4660-9EE9-16823CC50818}" type="presParOf" srcId="{FD43A00C-A2E7-43AC-9C56-B54EE308F380}" destId="{BD64D3C4-19E9-4432-95CF-882CB233BF99}" srcOrd="1" destOrd="0" presId="urn:microsoft.com/office/officeart/2005/8/layout/lProcess3"/>
    <dgm:cxn modelId="{BB961380-A44C-4C39-AD9E-43EFB43B6EA9}" type="presParOf" srcId="{FD43A00C-A2E7-43AC-9C56-B54EE308F380}" destId="{9642B345-CD72-40EA-942A-C82F608EBD58}" srcOrd="2" destOrd="0" presId="urn:microsoft.com/office/officeart/2005/8/layout/lProcess3"/>
    <dgm:cxn modelId="{22AE638C-F328-4B06-AA26-F3431F05B19E}" type="presParOf" srcId="{FD43A00C-A2E7-43AC-9C56-B54EE308F380}" destId="{BC8287FC-D3EE-4555-9392-E63D011FEA7D}" srcOrd="3" destOrd="0" presId="urn:microsoft.com/office/officeart/2005/8/layout/lProcess3"/>
    <dgm:cxn modelId="{4F813BAE-29AA-4ACB-9B12-208E76C294AB}" type="presParOf" srcId="{FD43A00C-A2E7-43AC-9C56-B54EE308F380}" destId="{C4016B14-644E-4287-A84C-5BE7B83408FD}" srcOrd="4" destOrd="0" presId="urn:microsoft.com/office/officeart/2005/8/layout/lProcess3"/>
    <dgm:cxn modelId="{1DF1438A-A131-4EFA-9DE1-CAAFEFA0C6B2}" type="presParOf" srcId="{FD43A00C-A2E7-43AC-9C56-B54EE308F380}" destId="{CC9DA5E5-5597-46E5-9677-7D64B622384F}" srcOrd="5" destOrd="0" presId="urn:microsoft.com/office/officeart/2005/8/layout/lProcess3"/>
    <dgm:cxn modelId="{05F100D1-D51D-4B6C-B93F-D67C6ADFF5D4}" type="presParOf" srcId="{FD43A00C-A2E7-43AC-9C56-B54EE308F380}" destId="{EBC4DAD3-685D-4A51-89D5-A410BB1217CC}" srcOrd="6" destOrd="0" presId="urn:microsoft.com/office/officeart/2005/8/layout/lProcess3"/>
    <dgm:cxn modelId="{54F272BB-4AF2-4071-A084-B2339B0EBB48}" type="presParOf" srcId="{FD43A00C-A2E7-43AC-9C56-B54EE308F380}" destId="{5625E62B-277C-4995-94E8-D78F0C411944}" srcOrd="7" destOrd="0" presId="urn:microsoft.com/office/officeart/2005/8/layout/lProcess3"/>
    <dgm:cxn modelId="{A3FF1403-F3FA-4647-BA0B-351781518661}" type="presParOf" srcId="{FD43A00C-A2E7-43AC-9C56-B54EE308F380}" destId="{297A7AEE-C0B4-43B6-BEB1-A86785C71683}" srcOrd="8" destOrd="0" presId="urn:microsoft.com/office/officeart/2005/8/layout/lProcess3"/>
    <dgm:cxn modelId="{4142F268-57D1-411B-9640-4FC80784B044}" type="presParOf" srcId="{B91747FE-15E6-447A-B503-64AD3366D191}" destId="{E2E2C453-5541-4125-A866-54C498A3AD04}" srcOrd="5" destOrd="0" presId="urn:microsoft.com/office/officeart/2005/8/layout/lProcess3"/>
    <dgm:cxn modelId="{C4AD5264-9161-4303-A141-C7452A7E8787}" type="presParOf" srcId="{B91747FE-15E6-447A-B503-64AD3366D191}" destId="{78001692-DB8D-4703-AFD4-4A74C50ED5BF}" srcOrd="6" destOrd="0" presId="urn:microsoft.com/office/officeart/2005/8/layout/lProcess3"/>
    <dgm:cxn modelId="{D10C92F5-815F-4FAD-B9DD-2D96E4634870}" type="presParOf" srcId="{78001692-DB8D-4703-AFD4-4A74C50ED5BF}" destId="{FE0F326A-473A-4B7A-8275-85D29B332035}" srcOrd="0" destOrd="0" presId="urn:microsoft.com/office/officeart/2005/8/layout/lProcess3"/>
    <dgm:cxn modelId="{5B13E1BB-8CD6-47D8-BBB4-DD49FD9F35EC}" type="presParOf" srcId="{78001692-DB8D-4703-AFD4-4A74C50ED5BF}" destId="{47EC38F3-1700-40A7-93C6-980FBE0A9CBD}" srcOrd="1" destOrd="0" presId="urn:microsoft.com/office/officeart/2005/8/layout/lProcess3"/>
    <dgm:cxn modelId="{24DE18DA-AA1B-4419-95B7-9D0D48A4D848}" type="presParOf" srcId="{78001692-DB8D-4703-AFD4-4A74C50ED5BF}" destId="{48C56E5D-6318-478F-9206-34A237A75167}" srcOrd="2" destOrd="0" presId="urn:microsoft.com/office/officeart/2005/8/layout/lProcess3"/>
    <dgm:cxn modelId="{C81886DD-0F1D-40DF-B6C9-86196993AEAF}" type="presParOf" srcId="{B91747FE-15E6-447A-B503-64AD3366D191}" destId="{2FB6D7AC-DB08-4F73-82D1-164BBBEC0D8F}" srcOrd="7" destOrd="0" presId="urn:microsoft.com/office/officeart/2005/8/layout/lProcess3"/>
    <dgm:cxn modelId="{F1D5B1E8-789A-4913-B726-E422054F53AC}" type="presParOf" srcId="{B91747FE-15E6-447A-B503-64AD3366D191}" destId="{E21AC6EC-F6B0-45B8-B63C-F8913D2BAB42}" srcOrd="8" destOrd="0" presId="urn:microsoft.com/office/officeart/2005/8/layout/lProcess3"/>
    <dgm:cxn modelId="{0118E926-A69B-48F4-95F3-83A99969206A}" type="presParOf" srcId="{E21AC6EC-F6B0-45B8-B63C-F8913D2BAB42}" destId="{87F7665F-4EF0-4EA2-8A7A-83B2EB766630}" srcOrd="0" destOrd="0" presId="urn:microsoft.com/office/officeart/2005/8/layout/lProcess3"/>
    <dgm:cxn modelId="{B381275E-DAF2-4FF2-A54D-82C69D132E08}" type="presParOf" srcId="{E21AC6EC-F6B0-45B8-B63C-F8913D2BAB42}" destId="{204CDCA5-94CA-4976-8F58-A279709EB9FC}" srcOrd="1" destOrd="0" presId="urn:microsoft.com/office/officeart/2005/8/layout/lProcess3"/>
    <dgm:cxn modelId="{D2D27EBA-8ED3-4E98-8855-6102C49248A3}" type="presParOf" srcId="{E21AC6EC-F6B0-45B8-B63C-F8913D2BAB42}" destId="{9ABAE54F-B306-4693-B9CF-24FADAA812B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B75CEE-C6D9-483C-8290-D3B9009C4A14}">
      <dsp:nvSpPr>
        <dsp:cNvPr id="0" name=""/>
        <dsp:cNvSpPr/>
      </dsp:nvSpPr>
      <dsp:spPr>
        <a:xfrm>
          <a:off x="1607" y="2724803"/>
          <a:ext cx="1623417" cy="8117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Pandas </a:t>
          </a:r>
          <a:r>
            <a:rPr lang="en-US" sz="1900" kern="1200" dirty="0" err="1" smtClean="0"/>
            <a:t>Dataframe</a:t>
          </a:r>
          <a:endParaRPr lang="en-US" sz="1900" kern="1200" dirty="0"/>
        </a:p>
      </dsp:txBody>
      <dsp:txXfrm>
        <a:off x="25381" y="2748577"/>
        <a:ext cx="1575869" cy="764160"/>
      </dsp:txXfrm>
    </dsp:sp>
    <dsp:sp modelId="{22409BC1-551E-49FE-A3DA-9502260E8167}">
      <dsp:nvSpPr>
        <dsp:cNvPr id="0" name=""/>
        <dsp:cNvSpPr/>
      </dsp:nvSpPr>
      <dsp:spPr>
        <a:xfrm rot="19457599">
          <a:off x="1549859" y="2885623"/>
          <a:ext cx="799697" cy="23334"/>
        </a:xfrm>
        <a:custGeom>
          <a:avLst/>
          <a:gdLst/>
          <a:ahLst/>
          <a:cxnLst/>
          <a:rect l="0" t="0" r="0" b="0"/>
          <a:pathLst>
            <a:path>
              <a:moveTo>
                <a:pt x="0" y="11667"/>
              </a:moveTo>
              <a:lnTo>
                <a:pt x="799697" y="116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29715" y="2877298"/>
        <a:ext cx="39984" cy="39984"/>
      </dsp:txXfrm>
    </dsp:sp>
    <dsp:sp modelId="{61253C03-DDBE-47FD-B357-D2A086AB223D}">
      <dsp:nvSpPr>
        <dsp:cNvPr id="0" name=""/>
        <dsp:cNvSpPr/>
      </dsp:nvSpPr>
      <dsp:spPr>
        <a:xfrm>
          <a:off x="2274391" y="2258070"/>
          <a:ext cx="1623417" cy="8117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Data Extraction</a:t>
          </a:r>
          <a:endParaRPr lang="en-US" sz="1900" kern="1200" dirty="0"/>
        </a:p>
      </dsp:txBody>
      <dsp:txXfrm>
        <a:off x="2298165" y="2281844"/>
        <a:ext cx="1575869" cy="764160"/>
      </dsp:txXfrm>
    </dsp:sp>
    <dsp:sp modelId="{5F6DC21A-CFBB-4047-9E1E-9C4F7F14C3E7}">
      <dsp:nvSpPr>
        <dsp:cNvPr id="0" name=""/>
        <dsp:cNvSpPr/>
      </dsp:nvSpPr>
      <dsp:spPr>
        <a:xfrm>
          <a:off x="3897808" y="2652257"/>
          <a:ext cx="649366" cy="23334"/>
        </a:xfrm>
        <a:custGeom>
          <a:avLst/>
          <a:gdLst/>
          <a:ahLst/>
          <a:cxnLst/>
          <a:rect l="0" t="0" r="0" b="0"/>
          <a:pathLst>
            <a:path>
              <a:moveTo>
                <a:pt x="0" y="11667"/>
              </a:moveTo>
              <a:lnTo>
                <a:pt x="649366" y="1166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206257" y="2647690"/>
        <a:ext cx="32468" cy="32468"/>
      </dsp:txXfrm>
    </dsp:sp>
    <dsp:sp modelId="{2B067E35-95CB-4892-B15A-320FC2B17A34}">
      <dsp:nvSpPr>
        <dsp:cNvPr id="0" name=""/>
        <dsp:cNvSpPr/>
      </dsp:nvSpPr>
      <dsp:spPr>
        <a:xfrm>
          <a:off x="4547175" y="2258070"/>
          <a:ext cx="1623417" cy="8117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Space X REST API </a:t>
          </a:r>
          <a:endParaRPr lang="en-US" sz="1900" kern="1200" dirty="0"/>
        </a:p>
      </dsp:txBody>
      <dsp:txXfrm>
        <a:off x="4570949" y="2281844"/>
        <a:ext cx="1575869" cy="764160"/>
      </dsp:txXfrm>
    </dsp:sp>
    <dsp:sp modelId="{3963A54E-F3B9-4D70-8482-67A0FB445135}">
      <dsp:nvSpPr>
        <dsp:cNvPr id="0" name=""/>
        <dsp:cNvSpPr/>
      </dsp:nvSpPr>
      <dsp:spPr>
        <a:xfrm rot="2142401">
          <a:off x="1549859" y="3352356"/>
          <a:ext cx="799697" cy="23334"/>
        </a:xfrm>
        <a:custGeom>
          <a:avLst/>
          <a:gdLst/>
          <a:ahLst/>
          <a:cxnLst/>
          <a:rect l="0" t="0" r="0" b="0"/>
          <a:pathLst>
            <a:path>
              <a:moveTo>
                <a:pt x="0" y="11667"/>
              </a:moveTo>
              <a:lnTo>
                <a:pt x="799697" y="116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29715" y="3344031"/>
        <a:ext cx="39984" cy="39984"/>
      </dsp:txXfrm>
    </dsp:sp>
    <dsp:sp modelId="{76643DE1-25EC-4F36-82D1-5BCD84B91069}">
      <dsp:nvSpPr>
        <dsp:cNvPr id="0" name=""/>
        <dsp:cNvSpPr/>
      </dsp:nvSpPr>
      <dsp:spPr>
        <a:xfrm>
          <a:off x="2274391" y="3191535"/>
          <a:ext cx="1623417" cy="8117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Web Scraping</a:t>
          </a:r>
          <a:endParaRPr lang="en-US" sz="1900" kern="1200" dirty="0"/>
        </a:p>
      </dsp:txBody>
      <dsp:txXfrm>
        <a:off x="2298165" y="3215309"/>
        <a:ext cx="1575869" cy="764160"/>
      </dsp:txXfrm>
    </dsp:sp>
    <dsp:sp modelId="{DF0B19E9-AC01-413E-BEEC-BA6684D980AD}">
      <dsp:nvSpPr>
        <dsp:cNvPr id="0" name=""/>
        <dsp:cNvSpPr/>
      </dsp:nvSpPr>
      <dsp:spPr>
        <a:xfrm>
          <a:off x="3897808" y="3585722"/>
          <a:ext cx="649366" cy="23334"/>
        </a:xfrm>
        <a:custGeom>
          <a:avLst/>
          <a:gdLst/>
          <a:ahLst/>
          <a:cxnLst/>
          <a:rect l="0" t="0" r="0" b="0"/>
          <a:pathLst>
            <a:path>
              <a:moveTo>
                <a:pt x="0" y="11667"/>
              </a:moveTo>
              <a:lnTo>
                <a:pt x="649366" y="1166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206257" y="3581155"/>
        <a:ext cx="32468" cy="32468"/>
      </dsp:txXfrm>
    </dsp:sp>
    <dsp:sp modelId="{5115707F-0AAA-4A2A-B390-6F65CE2BE509}">
      <dsp:nvSpPr>
        <dsp:cNvPr id="0" name=""/>
        <dsp:cNvSpPr/>
      </dsp:nvSpPr>
      <dsp:spPr>
        <a:xfrm>
          <a:off x="4547175" y="3191535"/>
          <a:ext cx="1623417" cy="8117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Wikipedia Launch Records</a:t>
          </a:r>
          <a:endParaRPr lang="en-US" sz="1900" kern="1200" dirty="0"/>
        </a:p>
      </dsp:txBody>
      <dsp:txXfrm>
        <a:off x="4570949" y="3215309"/>
        <a:ext cx="1575869" cy="764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68A028-61EA-4D4F-874D-D7626FDEBD06}">
      <dsp:nvSpPr>
        <dsp:cNvPr id="0" name=""/>
        <dsp:cNvSpPr/>
      </dsp:nvSpPr>
      <dsp:spPr>
        <a:xfrm>
          <a:off x="954695" y="0"/>
          <a:ext cx="3818781" cy="10194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Space X REST API launch data JSON </a:t>
          </a:r>
          <a:endParaRPr lang="en-US" sz="2300" kern="1200" dirty="0"/>
        </a:p>
      </dsp:txBody>
      <dsp:txXfrm>
        <a:off x="2104451" y="29859"/>
        <a:ext cx="2639166" cy="959760"/>
      </dsp:txXfrm>
    </dsp:sp>
    <dsp:sp modelId="{4C9D1E6C-97BE-4F4B-AD1D-51EC0BBE5ABF}">
      <dsp:nvSpPr>
        <dsp:cNvPr id="0" name=""/>
        <dsp:cNvSpPr/>
      </dsp:nvSpPr>
      <dsp:spPr>
        <a:xfrm>
          <a:off x="634872" y="1204838"/>
          <a:ext cx="3818781" cy="10194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API Requests</a:t>
          </a:r>
        </a:p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(Python Requests)</a:t>
          </a:r>
          <a:endParaRPr lang="en-US" sz="2300" kern="1200" dirty="0"/>
        </a:p>
      </dsp:txBody>
      <dsp:txXfrm>
        <a:off x="1647215" y="1234697"/>
        <a:ext cx="2776579" cy="959760"/>
      </dsp:txXfrm>
    </dsp:sp>
    <dsp:sp modelId="{F15EFFEF-7C4B-4472-AED3-F7E91E5D1B97}">
      <dsp:nvSpPr>
        <dsp:cNvPr id="0" name=""/>
        <dsp:cNvSpPr/>
      </dsp:nvSpPr>
      <dsp:spPr>
        <a:xfrm>
          <a:off x="319822" y="2409676"/>
          <a:ext cx="3818781" cy="10194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JSON Response</a:t>
          </a:r>
        </a:p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(Raw Launch Data)</a:t>
          </a:r>
        </a:p>
      </dsp:txBody>
      <dsp:txXfrm>
        <a:off x="1327392" y="2439535"/>
        <a:ext cx="2781353" cy="959760"/>
      </dsp:txXfrm>
    </dsp:sp>
    <dsp:sp modelId="{0A1A4944-5F44-48CC-AF50-5ED2BE33C3FD}">
      <dsp:nvSpPr>
        <dsp:cNvPr id="0" name=""/>
        <dsp:cNvSpPr/>
      </dsp:nvSpPr>
      <dsp:spPr>
        <a:xfrm>
          <a:off x="0" y="3614514"/>
          <a:ext cx="3818781" cy="10194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Pandas </a:t>
          </a:r>
          <a:r>
            <a:rPr lang="en-US" sz="2300" kern="1200" dirty="0" err="1" smtClean="0"/>
            <a:t>DataFrame</a:t>
          </a:r>
          <a:endParaRPr lang="en-US" sz="2300" kern="1200" dirty="0" smtClean="0"/>
        </a:p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(Data Parsing)</a:t>
          </a:r>
          <a:endParaRPr lang="en-US" sz="2300" kern="1200" dirty="0"/>
        </a:p>
      </dsp:txBody>
      <dsp:txXfrm>
        <a:off x="1012342" y="3644373"/>
        <a:ext cx="2776579" cy="959760"/>
      </dsp:txXfrm>
    </dsp:sp>
    <dsp:sp modelId="{8E21339B-1FCF-4426-B8FE-892768CE4547}">
      <dsp:nvSpPr>
        <dsp:cNvPr id="0" name=""/>
        <dsp:cNvSpPr/>
      </dsp:nvSpPr>
      <dsp:spPr>
        <a:xfrm>
          <a:off x="954695" y="780827"/>
          <a:ext cx="662660" cy="662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000" kern="1200"/>
        </a:p>
      </dsp:txBody>
      <dsp:txXfrm>
        <a:off x="1103793" y="780827"/>
        <a:ext cx="364464" cy="498652"/>
      </dsp:txXfrm>
    </dsp:sp>
    <dsp:sp modelId="{158E8B6B-EDC5-49EE-9696-DBD1C638BDC4}">
      <dsp:nvSpPr>
        <dsp:cNvPr id="0" name=""/>
        <dsp:cNvSpPr/>
      </dsp:nvSpPr>
      <dsp:spPr>
        <a:xfrm>
          <a:off x="634872" y="1985666"/>
          <a:ext cx="662660" cy="662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000" kern="1200"/>
        </a:p>
      </dsp:txBody>
      <dsp:txXfrm>
        <a:off x="783970" y="1985666"/>
        <a:ext cx="364464" cy="498652"/>
      </dsp:txXfrm>
    </dsp:sp>
    <dsp:sp modelId="{7E348E9D-331E-47EE-9624-5DA0B6BED088}">
      <dsp:nvSpPr>
        <dsp:cNvPr id="0" name=""/>
        <dsp:cNvSpPr/>
      </dsp:nvSpPr>
      <dsp:spPr>
        <a:xfrm>
          <a:off x="319822" y="3190504"/>
          <a:ext cx="662660" cy="662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000" kern="1200"/>
        </a:p>
      </dsp:txBody>
      <dsp:txXfrm>
        <a:off x="468920" y="3190504"/>
        <a:ext cx="364464" cy="4986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95FF28-FB43-4E7D-B0D3-9951BBA168D6}">
      <dsp:nvSpPr>
        <dsp:cNvPr id="0" name=""/>
        <dsp:cNvSpPr/>
      </dsp:nvSpPr>
      <dsp:spPr>
        <a:xfrm rot="10800000">
          <a:off x="8080089" y="1156499"/>
          <a:ext cx="740608" cy="650532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3859FB-C9CB-42D5-9AB6-5D7AC0526023}">
      <dsp:nvSpPr>
        <dsp:cNvPr id="0" name=""/>
        <dsp:cNvSpPr/>
      </dsp:nvSpPr>
      <dsp:spPr>
        <a:xfrm>
          <a:off x="6725114" y="390333"/>
          <a:ext cx="2790075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Wikipedia URL</a:t>
          </a:r>
          <a:endParaRPr lang="en-US" sz="1800" kern="1200" dirty="0">
            <a:latin typeface="Abadi" panose="020B0604020104020204"/>
          </a:endParaRPr>
        </a:p>
      </dsp:txBody>
      <dsp:txXfrm>
        <a:off x="6762540" y="427759"/>
        <a:ext cx="2715223" cy="691692"/>
      </dsp:txXfrm>
    </dsp:sp>
    <dsp:sp modelId="{742800C6-3421-4569-B93F-2EC41D8AE65E}">
      <dsp:nvSpPr>
        <dsp:cNvPr id="0" name=""/>
        <dsp:cNvSpPr/>
      </dsp:nvSpPr>
      <dsp:spPr>
        <a:xfrm>
          <a:off x="6787615" y="463440"/>
          <a:ext cx="796481" cy="61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29A456-94C7-40E1-8DE1-864136821F24}">
      <dsp:nvSpPr>
        <dsp:cNvPr id="0" name=""/>
        <dsp:cNvSpPr/>
      </dsp:nvSpPr>
      <dsp:spPr>
        <a:xfrm rot="10800000">
          <a:off x="6799937" y="2017581"/>
          <a:ext cx="740608" cy="650532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4FF14F-89B1-43A6-8A10-3DF248A51512}">
      <dsp:nvSpPr>
        <dsp:cNvPr id="0" name=""/>
        <dsp:cNvSpPr/>
      </dsp:nvSpPr>
      <dsp:spPr>
        <a:xfrm>
          <a:off x="5330464" y="1251415"/>
          <a:ext cx="2816073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[HTTP Request]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(Requests)</a:t>
          </a:r>
          <a:endParaRPr lang="en-US" sz="1800" kern="1200" dirty="0">
            <a:latin typeface="Abadi" panose="020B0604020104020204"/>
          </a:endParaRPr>
        </a:p>
      </dsp:txBody>
      <dsp:txXfrm>
        <a:off x="5367890" y="1288841"/>
        <a:ext cx="2741221" cy="691692"/>
      </dsp:txXfrm>
    </dsp:sp>
    <dsp:sp modelId="{192063F5-5E38-42A1-B056-5A8DB67B203F}">
      <dsp:nvSpPr>
        <dsp:cNvPr id="0" name=""/>
        <dsp:cNvSpPr/>
      </dsp:nvSpPr>
      <dsp:spPr>
        <a:xfrm>
          <a:off x="5435379" y="1324522"/>
          <a:ext cx="796481" cy="61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347454-FEDD-46AF-970E-C145BA34AC06}">
      <dsp:nvSpPr>
        <dsp:cNvPr id="0" name=""/>
        <dsp:cNvSpPr/>
      </dsp:nvSpPr>
      <dsp:spPr>
        <a:xfrm rot="10800000">
          <a:off x="5460700" y="2878663"/>
          <a:ext cx="740608" cy="650532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2174C-E621-4493-8EA8-3DC2A9203469}">
      <dsp:nvSpPr>
        <dsp:cNvPr id="0" name=""/>
        <dsp:cNvSpPr/>
      </dsp:nvSpPr>
      <dsp:spPr>
        <a:xfrm>
          <a:off x="4020643" y="2112497"/>
          <a:ext cx="2816073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[Parse HTML]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(</a:t>
          </a:r>
          <a:r>
            <a:rPr lang="en-US" sz="1800" kern="1200" dirty="0" err="1" smtClean="0">
              <a:latin typeface="Abadi" panose="020B0604020104020204"/>
            </a:rPr>
            <a:t>BeautifulSoup</a:t>
          </a:r>
          <a:r>
            <a:rPr lang="en-US" sz="1800" kern="1200" dirty="0" smtClean="0">
              <a:latin typeface="Abadi" panose="020B0604020104020204"/>
            </a:rPr>
            <a:t>)</a:t>
          </a:r>
          <a:endParaRPr lang="en-US" sz="1800" kern="1200" dirty="0">
            <a:latin typeface="Abadi" panose="020B0604020104020204"/>
          </a:endParaRPr>
        </a:p>
      </dsp:txBody>
      <dsp:txXfrm>
        <a:off x="4058069" y="2149923"/>
        <a:ext cx="2741221" cy="691692"/>
      </dsp:txXfrm>
    </dsp:sp>
    <dsp:sp modelId="{AAD133FA-9772-4663-8A65-6AD964313062}">
      <dsp:nvSpPr>
        <dsp:cNvPr id="0" name=""/>
        <dsp:cNvSpPr/>
      </dsp:nvSpPr>
      <dsp:spPr>
        <a:xfrm>
          <a:off x="4096143" y="2185604"/>
          <a:ext cx="796481" cy="61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418CEC-4E5C-4A4E-B3B1-E35FD809C8A9}">
      <dsp:nvSpPr>
        <dsp:cNvPr id="0" name=""/>
        <dsp:cNvSpPr/>
      </dsp:nvSpPr>
      <dsp:spPr>
        <a:xfrm rot="10800000">
          <a:off x="4121464" y="3739745"/>
          <a:ext cx="740608" cy="650532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AFB2D4-349A-4E7B-9E1E-C9267C9B02C1}">
      <dsp:nvSpPr>
        <dsp:cNvPr id="0" name=""/>
        <dsp:cNvSpPr/>
      </dsp:nvSpPr>
      <dsp:spPr>
        <a:xfrm>
          <a:off x="2681406" y="2973578"/>
          <a:ext cx="2816073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[Find Launch Table] 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&lt;table&gt; tags</a:t>
          </a:r>
          <a:endParaRPr lang="en-US" sz="1800" kern="1200" dirty="0">
            <a:latin typeface="Abadi" panose="020B0604020104020204"/>
          </a:endParaRPr>
        </a:p>
      </dsp:txBody>
      <dsp:txXfrm>
        <a:off x="2718832" y="3011004"/>
        <a:ext cx="2741221" cy="691692"/>
      </dsp:txXfrm>
    </dsp:sp>
    <dsp:sp modelId="{CD7497E0-A949-41F6-8D33-F1EE2DE1FD72}">
      <dsp:nvSpPr>
        <dsp:cNvPr id="0" name=""/>
        <dsp:cNvSpPr/>
      </dsp:nvSpPr>
      <dsp:spPr>
        <a:xfrm>
          <a:off x="2756907" y="3046686"/>
          <a:ext cx="796481" cy="61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86C2F-ADF9-444C-BC1A-8C4CDC023DF6}">
      <dsp:nvSpPr>
        <dsp:cNvPr id="0" name=""/>
        <dsp:cNvSpPr/>
      </dsp:nvSpPr>
      <dsp:spPr>
        <a:xfrm rot="10800000">
          <a:off x="2929142" y="4600826"/>
          <a:ext cx="740608" cy="650532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4DD057-6144-4F6A-B643-DD1E8CB015E0}">
      <dsp:nvSpPr>
        <dsp:cNvPr id="0" name=""/>
        <dsp:cNvSpPr/>
      </dsp:nvSpPr>
      <dsp:spPr>
        <a:xfrm>
          <a:off x="1342170" y="3834660"/>
          <a:ext cx="2816073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[Extract Rows &amp; Columns]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&lt;</a:t>
          </a:r>
          <a:r>
            <a:rPr lang="en-US" sz="1800" kern="1200" dirty="0" err="1" smtClean="0">
              <a:latin typeface="Abadi" panose="020B0604020104020204"/>
            </a:rPr>
            <a:t>tr</a:t>
          </a:r>
          <a:r>
            <a:rPr lang="en-US" sz="1800" kern="1200" dirty="0" smtClean="0">
              <a:latin typeface="Abadi" panose="020B0604020104020204"/>
            </a:rPr>
            <a:t>&gt;, &lt;td&gt; elements</a:t>
          </a:r>
          <a:endParaRPr lang="en-US" sz="1800" kern="1200" dirty="0">
            <a:latin typeface="Abadi" panose="020B0604020104020204"/>
          </a:endParaRPr>
        </a:p>
      </dsp:txBody>
      <dsp:txXfrm>
        <a:off x="1379596" y="3872086"/>
        <a:ext cx="2741221" cy="691692"/>
      </dsp:txXfrm>
    </dsp:sp>
    <dsp:sp modelId="{AE71B411-B1FA-4387-9FFB-D7EE28D25F13}">
      <dsp:nvSpPr>
        <dsp:cNvPr id="0" name=""/>
        <dsp:cNvSpPr/>
      </dsp:nvSpPr>
      <dsp:spPr>
        <a:xfrm>
          <a:off x="1417670" y="3907768"/>
          <a:ext cx="796481" cy="61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B8B122-52EA-4702-BF27-FC6E87178B2F}">
      <dsp:nvSpPr>
        <dsp:cNvPr id="0" name=""/>
        <dsp:cNvSpPr/>
      </dsp:nvSpPr>
      <dsp:spPr>
        <a:xfrm>
          <a:off x="2934" y="4695742"/>
          <a:ext cx="2816073" cy="76654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[Structured Data]  → Pandas </a:t>
          </a:r>
          <a:r>
            <a:rPr lang="en-US" sz="1800" kern="1200" dirty="0" err="1" smtClean="0">
              <a:latin typeface="Abadi" panose="020B0604020104020204"/>
            </a:rPr>
            <a:t>DataFrame</a:t>
          </a:r>
          <a:endParaRPr lang="en-US" sz="1800" kern="1200" dirty="0">
            <a:latin typeface="Abadi" panose="020B0604020104020204"/>
          </a:endParaRPr>
        </a:p>
      </dsp:txBody>
      <dsp:txXfrm>
        <a:off x="40360" y="4733168"/>
        <a:ext cx="2741221" cy="6916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B90E61-A015-43AD-9EE0-ACCCB2E90578}">
      <dsp:nvSpPr>
        <dsp:cNvPr id="0" name=""/>
        <dsp:cNvSpPr/>
      </dsp:nvSpPr>
      <dsp:spPr>
        <a:xfrm>
          <a:off x="3616560" y="704383"/>
          <a:ext cx="5421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210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73294" y="747239"/>
        <a:ext cx="28635" cy="5727"/>
      </dsp:txXfrm>
    </dsp:sp>
    <dsp:sp modelId="{00003499-1E0F-47B7-BB88-7E2843806180}">
      <dsp:nvSpPr>
        <dsp:cNvPr id="0" name=""/>
        <dsp:cNvSpPr/>
      </dsp:nvSpPr>
      <dsp:spPr>
        <a:xfrm>
          <a:off x="1128343" y="3098"/>
          <a:ext cx="2490016" cy="1494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Extracted Pandas </a:t>
          </a:r>
          <a:r>
            <a:rPr lang="en-US" sz="1800" kern="1200" dirty="0" err="1" smtClean="0">
              <a:latin typeface="Abadi" panose="020B0604020104020204"/>
            </a:rPr>
            <a:t>DataFrame</a:t>
          </a:r>
          <a:endParaRPr lang="en-US" sz="1800" kern="1200" dirty="0">
            <a:latin typeface="Abadi" panose="020B0604020104020204"/>
          </a:endParaRPr>
        </a:p>
      </dsp:txBody>
      <dsp:txXfrm>
        <a:off x="1128343" y="3098"/>
        <a:ext cx="2490016" cy="1494009"/>
      </dsp:txXfrm>
    </dsp:sp>
    <dsp:sp modelId="{D2FDF878-61E7-4BE3-B896-6D8630404D83}">
      <dsp:nvSpPr>
        <dsp:cNvPr id="0" name=""/>
        <dsp:cNvSpPr/>
      </dsp:nvSpPr>
      <dsp:spPr>
        <a:xfrm>
          <a:off x="2373351" y="1495308"/>
          <a:ext cx="3062720" cy="542103"/>
        </a:xfrm>
        <a:custGeom>
          <a:avLst/>
          <a:gdLst/>
          <a:ahLst/>
          <a:cxnLst/>
          <a:rect l="0" t="0" r="0" b="0"/>
          <a:pathLst>
            <a:path>
              <a:moveTo>
                <a:pt x="3062720" y="0"/>
              </a:moveTo>
              <a:lnTo>
                <a:pt x="3062720" y="288151"/>
              </a:lnTo>
              <a:lnTo>
                <a:pt x="0" y="288151"/>
              </a:lnTo>
              <a:lnTo>
                <a:pt x="0" y="54210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26816" y="1763496"/>
        <a:ext cx="155790" cy="5727"/>
      </dsp:txXfrm>
    </dsp:sp>
    <dsp:sp modelId="{99D6599E-BBDF-49D8-BEE8-2AFAAF5C740D}">
      <dsp:nvSpPr>
        <dsp:cNvPr id="0" name=""/>
        <dsp:cNvSpPr/>
      </dsp:nvSpPr>
      <dsp:spPr>
        <a:xfrm>
          <a:off x="4191063" y="3098"/>
          <a:ext cx="2490016" cy="1494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Data Cleaning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(Remove nulls, duplicates,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standardize categories)</a:t>
          </a:r>
          <a:endParaRPr lang="en-US" sz="1800" kern="1200" dirty="0">
            <a:latin typeface="Abadi" panose="020B0604020104020204"/>
          </a:endParaRPr>
        </a:p>
      </dsp:txBody>
      <dsp:txXfrm>
        <a:off x="4191063" y="3098"/>
        <a:ext cx="2490016" cy="1494009"/>
      </dsp:txXfrm>
    </dsp:sp>
    <dsp:sp modelId="{A1A1FDBC-EB88-4967-B06F-9C8A40D3B1C8}">
      <dsp:nvSpPr>
        <dsp:cNvPr id="0" name=""/>
        <dsp:cNvSpPr/>
      </dsp:nvSpPr>
      <dsp:spPr>
        <a:xfrm>
          <a:off x="3616560" y="2771097"/>
          <a:ext cx="5421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210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73294" y="2813953"/>
        <a:ext cx="28635" cy="5727"/>
      </dsp:txXfrm>
    </dsp:sp>
    <dsp:sp modelId="{EA6361F4-BEE7-4640-8E2F-A7CEF0C1831A}">
      <dsp:nvSpPr>
        <dsp:cNvPr id="0" name=""/>
        <dsp:cNvSpPr/>
      </dsp:nvSpPr>
      <dsp:spPr>
        <a:xfrm>
          <a:off x="1128343" y="2069812"/>
          <a:ext cx="2490016" cy="1494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Data Transformation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(Target variable creation,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normalization, encoding)</a:t>
          </a:r>
          <a:endParaRPr lang="en-US" sz="1800" kern="1200" dirty="0">
            <a:latin typeface="Abadi" panose="020B0604020104020204"/>
          </a:endParaRPr>
        </a:p>
      </dsp:txBody>
      <dsp:txXfrm>
        <a:off x="1128343" y="2069812"/>
        <a:ext cx="2490016" cy="1494009"/>
      </dsp:txXfrm>
    </dsp:sp>
    <dsp:sp modelId="{7CCA78F0-70D8-4B60-96FA-07CD3D1F9897}">
      <dsp:nvSpPr>
        <dsp:cNvPr id="0" name=""/>
        <dsp:cNvSpPr/>
      </dsp:nvSpPr>
      <dsp:spPr>
        <a:xfrm>
          <a:off x="2373351" y="3562021"/>
          <a:ext cx="3062720" cy="542103"/>
        </a:xfrm>
        <a:custGeom>
          <a:avLst/>
          <a:gdLst/>
          <a:ahLst/>
          <a:cxnLst/>
          <a:rect l="0" t="0" r="0" b="0"/>
          <a:pathLst>
            <a:path>
              <a:moveTo>
                <a:pt x="3062720" y="0"/>
              </a:moveTo>
              <a:lnTo>
                <a:pt x="3062720" y="288151"/>
              </a:lnTo>
              <a:lnTo>
                <a:pt x="0" y="288151"/>
              </a:lnTo>
              <a:lnTo>
                <a:pt x="0" y="54210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26816" y="3830210"/>
        <a:ext cx="155790" cy="5727"/>
      </dsp:txXfrm>
    </dsp:sp>
    <dsp:sp modelId="{BD50AF82-D364-49A2-8A7A-8A158C3BB973}">
      <dsp:nvSpPr>
        <dsp:cNvPr id="0" name=""/>
        <dsp:cNvSpPr/>
      </dsp:nvSpPr>
      <dsp:spPr>
        <a:xfrm>
          <a:off x="4191063" y="2069812"/>
          <a:ext cx="2490016" cy="1494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Data Integration &amp; Storage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 smtClean="0">
              <a:latin typeface="Abadi" panose="020B0604020104020204"/>
            </a:rPr>
            <a:t> (Merge datasets into SQL DB)</a:t>
          </a:r>
          <a:endParaRPr lang="en-US" sz="1800" kern="1200" dirty="0">
            <a:latin typeface="Abadi" panose="020B0604020104020204"/>
          </a:endParaRPr>
        </a:p>
      </dsp:txBody>
      <dsp:txXfrm>
        <a:off x="4191063" y="2069812"/>
        <a:ext cx="2490016" cy="1494009"/>
      </dsp:txXfrm>
    </dsp:sp>
    <dsp:sp modelId="{37C62219-5C41-4AB8-B16E-89C964A837DB}">
      <dsp:nvSpPr>
        <dsp:cNvPr id="0" name=""/>
        <dsp:cNvSpPr/>
      </dsp:nvSpPr>
      <dsp:spPr>
        <a:xfrm>
          <a:off x="1128343" y="4136525"/>
          <a:ext cx="2490016" cy="1494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Final Analytical Dataset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badi" panose="020B0604020104020204"/>
            </a:rPr>
            <a:t> (Ready for EDA &amp; Modeling)</a:t>
          </a:r>
          <a:endParaRPr lang="en-US" sz="1800" kern="1200" dirty="0">
            <a:latin typeface="Abadi" panose="020B0604020104020204"/>
          </a:endParaRPr>
        </a:p>
      </dsp:txBody>
      <dsp:txXfrm>
        <a:off x="1128343" y="4136525"/>
        <a:ext cx="2490016" cy="14940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74C62-6CEA-4F33-800B-95E3E173CD8B}">
      <dsp:nvSpPr>
        <dsp:cNvPr id="0" name=""/>
        <dsp:cNvSpPr/>
      </dsp:nvSpPr>
      <dsp:spPr>
        <a:xfrm>
          <a:off x="1059" y="357071"/>
          <a:ext cx="2115343" cy="846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Data Preparation</a:t>
          </a:r>
          <a:endParaRPr lang="en-US" sz="1700" kern="1200" dirty="0"/>
        </a:p>
      </dsp:txBody>
      <dsp:txXfrm>
        <a:off x="424128" y="357071"/>
        <a:ext cx="1269206" cy="846137"/>
      </dsp:txXfrm>
    </dsp:sp>
    <dsp:sp modelId="{3DECBDA5-8E1F-45A1-ABDF-26FE8B089E43}">
      <dsp:nvSpPr>
        <dsp:cNvPr id="0" name=""/>
        <dsp:cNvSpPr/>
      </dsp:nvSpPr>
      <dsp:spPr>
        <a:xfrm>
          <a:off x="1841408" y="428992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Train-Test Split      </a:t>
          </a:r>
          <a:endParaRPr lang="en-US" sz="1600" kern="1200" dirty="0"/>
        </a:p>
      </dsp:txBody>
      <dsp:txXfrm>
        <a:off x="2192555" y="428992"/>
        <a:ext cx="1053441" cy="702294"/>
      </dsp:txXfrm>
    </dsp:sp>
    <dsp:sp modelId="{72A4A2A4-EF83-4F84-AD9D-EB05B4E1B6F4}">
      <dsp:nvSpPr>
        <dsp:cNvPr id="0" name=""/>
        <dsp:cNvSpPr/>
      </dsp:nvSpPr>
      <dsp:spPr>
        <a:xfrm>
          <a:off x="3351340" y="428992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 Feature Scaling </a:t>
          </a:r>
          <a:endParaRPr lang="en-US" sz="1600" kern="1200" dirty="0"/>
        </a:p>
      </dsp:txBody>
      <dsp:txXfrm>
        <a:off x="3702487" y="428992"/>
        <a:ext cx="1053441" cy="702294"/>
      </dsp:txXfrm>
    </dsp:sp>
    <dsp:sp modelId="{B77C6C2E-BA9D-4A17-915F-EBFD2B18F096}">
      <dsp:nvSpPr>
        <dsp:cNvPr id="0" name=""/>
        <dsp:cNvSpPr/>
      </dsp:nvSpPr>
      <dsp:spPr>
        <a:xfrm>
          <a:off x="1059" y="1321668"/>
          <a:ext cx="2115343" cy="846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  Model Evaluation</a:t>
          </a:r>
          <a:endParaRPr lang="en-US" sz="1700" kern="1200" dirty="0"/>
        </a:p>
      </dsp:txBody>
      <dsp:txXfrm>
        <a:off x="424128" y="1321668"/>
        <a:ext cx="1269206" cy="846137"/>
      </dsp:txXfrm>
    </dsp:sp>
    <dsp:sp modelId="{4EB1CF30-5ABA-41BC-BCCF-87E667AE3CC6}">
      <dsp:nvSpPr>
        <dsp:cNvPr id="0" name=""/>
        <dsp:cNvSpPr/>
      </dsp:nvSpPr>
      <dsp:spPr>
        <a:xfrm>
          <a:off x="1841408" y="1393589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Accuracy             </a:t>
          </a:r>
          <a:endParaRPr lang="en-US" sz="1600" kern="1200" dirty="0"/>
        </a:p>
      </dsp:txBody>
      <dsp:txXfrm>
        <a:off x="2192555" y="1393589"/>
        <a:ext cx="1053441" cy="702294"/>
      </dsp:txXfrm>
    </dsp:sp>
    <dsp:sp modelId="{4B07437E-C776-46BE-A9C7-C03AEC238CD7}">
      <dsp:nvSpPr>
        <dsp:cNvPr id="0" name=""/>
        <dsp:cNvSpPr/>
      </dsp:nvSpPr>
      <dsp:spPr>
        <a:xfrm>
          <a:off x="3351340" y="1393589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Confusion Matrix </a:t>
          </a:r>
          <a:endParaRPr lang="en-US" sz="1600" kern="1200" dirty="0"/>
        </a:p>
      </dsp:txBody>
      <dsp:txXfrm>
        <a:off x="3702487" y="1393589"/>
        <a:ext cx="1053441" cy="702294"/>
      </dsp:txXfrm>
    </dsp:sp>
    <dsp:sp modelId="{B3225D27-96FE-40E7-BC97-11FA6DC35705}">
      <dsp:nvSpPr>
        <dsp:cNvPr id="0" name=""/>
        <dsp:cNvSpPr/>
      </dsp:nvSpPr>
      <dsp:spPr>
        <a:xfrm>
          <a:off x="1059" y="2286264"/>
          <a:ext cx="2115343" cy="846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Model </a:t>
          </a:r>
          <a:r>
            <a:rPr lang="en-US" sz="1700" kern="1200" dirty="0" smtClean="0"/>
            <a:t>Building</a:t>
          </a:r>
          <a:endParaRPr lang="en-US" sz="1700" kern="1200" dirty="0"/>
        </a:p>
      </dsp:txBody>
      <dsp:txXfrm>
        <a:off x="424128" y="2286264"/>
        <a:ext cx="1269206" cy="846137"/>
      </dsp:txXfrm>
    </dsp:sp>
    <dsp:sp modelId="{9642B345-CD72-40EA-942A-C82F608EBD58}">
      <dsp:nvSpPr>
        <dsp:cNvPr id="0" name=""/>
        <dsp:cNvSpPr/>
      </dsp:nvSpPr>
      <dsp:spPr>
        <a:xfrm>
          <a:off x="1841408" y="2358186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Logistic Regression     </a:t>
          </a:r>
          <a:endParaRPr lang="en-US" sz="1600" kern="1200" dirty="0"/>
        </a:p>
      </dsp:txBody>
      <dsp:txXfrm>
        <a:off x="2192555" y="2358186"/>
        <a:ext cx="1053441" cy="702294"/>
      </dsp:txXfrm>
    </dsp:sp>
    <dsp:sp modelId="{C4016B14-644E-4287-A84C-5BE7B83408FD}">
      <dsp:nvSpPr>
        <dsp:cNvPr id="0" name=""/>
        <dsp:cNvSpPr/>
      </dsp:nvSpPr>
      <dsp:spPr>
        <a:xfrm>
          <a:off x="3351340" y="2358186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 KNN                    </a:t>
          </a:r>
          <a:endParaRPr lang="en-US" sz="1600" kern="1200" dirty="0"/>
        </a:p>
      </dsp:txBody>
      <dsp:txXfrm>
        <a:off x="3702487" y="2358186"/>
        <a:ext cx="1053441" cy="702294"/>
      </dsp:txXfrm>
    </dsp:sp>
    <dsp:sp modelId="{EBC4DAD3-685D-4A51-89D5-A410BB1217CC}">
      <dsp:nvSpPr>
        <dsp:cNvPr id="0" name=""/>
        <dsp:cNvSpPr/>
      </dsp:nvSpPr>
      <dsp:spPr>
        <a:xfrm>
          <a:off x="4861273" y="2358186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 SVM                    </a:t>
          </a:r>
          <a:endParaRPr lang="en-US" sz="1600" kern="1200" dirty="0"/>
        </a:p>
      </dsp:txBody>
      <dsp:txXfrm>
        <a:off x="5212420" y="2358186"/>
        <a:ext cx="1053441" cy="702294"/>
      </dsp:txXfrm>
    </dsp:sp>
    <dsp:sp modelId="{297A7AEE-C0B4-43B6-BEB1-A86785C71683}">
      <dsp:nvSpPr>
        <dsp:cNvPr id="0" name=""/>
        <dsp:cNvSpPr/>
      </dsp:nvSpPr>
      <dsp:spPr>
        <a:xfrm>
          <a:off x="6371205" y="2358186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 Decision Tree</a:t>
          </a:r>
          <a:endParaRPr lang="en-US" sz="1600" kern="1200" dirty="0"/>
        </a:p>
      </dsp:txBody>
      <dsp:txXfrm>
        <a:off x="6722352" y="2358186"/>
        <a:ext cx="1053441" cy="702294"/>
      </dsp:txXfrm>
    </dsp:sp>
    <dsp:sp modelId="{FE0F326A-473A-4B7A-8275-85D29B332035}">
      <dsp:nvSpPr>
        <dsp:cNvPr id="0" name=""/>
        <dsp:cNvSpPr/>
      </dsp:nvSpPr>
      <dsp:spPr>
        <a:xfrm>
          <a:off x="1059" y="3250861"/>
          <a:ext cx="2115343" cy="846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Model Improvement</a:t>
          </a:r>
          <a:endParaRPr lang="en-US" sz="1700" kern="1200" dirty="0"/>
        </a:p>
      </dsp:txBody>
      <dsp:txXfrm>
        <a:off x="424128" y="3250861"/>
        <a:ext cx="1269206" cy="846137"/>
      </dsp:txXfrm>
    </dsp:sp>
    <dsp:sp modelId="{48C56E5D-6318-478F-9206-34A237A75167}">
      <dsp:nvSpPr>
        <dsp:cNvPr id="0" name=""/>
        <dsp:cNvSpPr/>
      </dsp:nvSpPr>
      <dsp:spPr>
        <a:xfrm>
          <a:off x="1841408" y="3322783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Grid Search (Tuning) </a:t>
          </a:r>
          <a:endParaRPr lang="en-US" sz="1600" kern="1200" dirty="0"/>
        </a:p>
      </dsp:txBody>
      <dsp:txXfrm>
        <a:off x="2192555" y="3322783"/>
        <a:ext cx="1053441" cy="702294"/>
      </dsp:txXfrm>
    </dsp:sp>
    <dsp:sp modelId="{87F7665F-4EF0-4EA2-8A7A-83B2EB766630}">
      <dsp:nvSpPr>
        <dsp:cNvPr id="0" name=""/>
        <dsp:cNvSpPr/>
      </dsp:nvSpPr>
      <dsp:spPr>
        <a:xfrm>
          <a:off x="1059" y="4215458"/>
          <a:ext cx="2115343" cy="846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Best Performing Model</a:t>
          </a:r>
          <a:endParaRPr lang="en-US" sz="1700" kern="1200" dirty="0"/>
        </a:p>
      </dsp:txBody>
      <dsp:txXfrm>
        <a:off x="424128" y="4215458"/>
        <a:ext cx="1269206" cy="846137"/>
      </dsp:txXfrm>
    </dsp:sp>
    <dsp:sp modelId="{9ABAE54F-B306-4693-B9CF-24FADAA812B3}">
      <dsp:nvSpPr>
        <dsp:cNvPr id="0" name=""/>
        <dsp:cNvSpPr/>
      </dsp:nvSpPr>
      <dsp:spPr>
        <a:xfrm>
          <a:off x="1841408" y="4287379"/>
          <a:ext cx="1755735" cy="702294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Decision Tree (~95%) </a:t>
          </a:r>
          <a:endParaRPr lang="en-US" sz="1600" kern="1200"/>
        </a:p>
      </dsp:txBody>
      <dsp:txXfrm>
        <a:off x="2192555" y="4287379"/>
        <a:ext cx="1053441" cy="7022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08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877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166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91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57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Data%20Wrangling%20with%20Pandas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EDA%20with%20Visualisation%20(Seaborn%20and%20Pandas)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Quanta/data_science_capstone_project-/blob/fe42cf73f1af19b7aeb2b8fad0cb0940a37d2731/EDA%20with%20SQ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Quanta/data_science_capstone_project-/blob/fe42cf73f1af19b7aeb2b8fad0cb0940a37d2731/Creating%20Interactive%20Map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Quanta/data_science_capstone_project-/blob/5e1ac2e31ff6ce285190ad188e7eb05b299c587e/Interactive%20visualisation%20with%20Dash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hyperlink" Target="https://github.com/DataQuanta/data_science_capstone_project-/blob/5e1ac2e31ff6ce285190ad188e7eb05b299c587e/Building%20Machine%20Learning%20Models%20with%20Scikit%20Learn.ipynb" TargetMode="External"/><Relationship Id="rId9" Type="http://schemas.microsoft.com/office/2007/relationships/diagramDrawing" Target="../diagrams/drawing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Data%20Collection%20and%20Data%20Wrangling%20with%20Pandas%20and%20Requests%20Libraries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Webscraping%20with%20BeautifulSoup%20and%20Pandas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Yasir</a:t>
            </a:r>
            <a:r>
              <a:rPr lang="en-US" sz="2400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sz="2400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Mehaisi</a:t>
            </a:r>
            <a:endParaRPr lang="en-US" sz="2400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sz="2000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19/Sep/2025</a:t>
            </a:r>
            <a:endParaRPr lang="en-US" sz="2000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243331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Removed duplicates, null values, and inconsistent entries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target variable: Landing Outcome → Success (1) / Failure (0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Engineered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features: orbit type, payload mass, booster version, launch site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Stored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intermediate data in SQL database for querying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need to present your data wrangling process using key phrases and flowcharts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 action="ppaction://hlinkfile"/>
              </a:rPr>
              <a:t>Data Wrangling SQLite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475443935"/>
              </p:ext>
            </p:extLst>
          </p:nvPr>
        </p:nvGraphicFramePr>
        <p:xfrm>
          <a:off x="4961180" y="1224367"/>
          <a:ext cx="7809424" cy="563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60158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GB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(Categorical </a:t>
            </a:r>
            <a:r>
              <a:rPr lang="en-GB" sz="2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Plot): 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compare categorical variables such as launch site and booster version against landing outcomes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 Example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Showed which launch sites had the highest landing success rates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Chart: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frequency distribution of categorical variables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 Example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Number of successful vs failed landings across different booster versions and orbit types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Plot: 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 examine the relationship between two continuous variables (e.g., payload mass vs. landing success).Example: Identified how heavier payloads reduce the probability of successful landings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Chart: 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 observe trends over </a:t>
            </a:r>
            <a:r>
              <a:rPr lang="en-GB" sz="2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time. Example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Success rate progression across years, showing improvement in newer launches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URL of your completed EDA with data visualization notebook, as an external reference and peer-review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 action="ppaction://hlinkfile"/>
              </a:rPr>
              <a:t>EDA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 action="ppaction://hlinkfile"/>
              </a:rPr>
              <a:t>Visualisaion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 action="ppaction://hlinkfile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GB" sz="2200" dirty="0">
                <a:latin typeface="Abadi" panose="020B0604020104020204"/>
              </a:rPr>
              <a:t>Retrieved </a:t>
            </a:r>
            <a:r>
              <a:rPr lang="en-GB" sz="2200" b="1" dirty="0">
                <a:latin typeface="Abadi" panose="020B0604020104020204"/>
              </a:rPr>
              <a:t>total number of launches</a:t>
            </a:r>
            <a:r>
              <a:rPr lang="en-GB" sz="2200" dirty="0">
                <a:latin typeface="Abadi" panose="020B0604020104020204"/>
              </a:rPr>
              <a:t> from </a:t>
            </a:r>
            <a:r>
              <a:rPr lang="en-GB" sz="2200" dirty="0" err="1">
                <a:latin typeface="Abadi" panose="020B0604020104020204"/>
              </a:rPr>
              <a:t>SpaceX</a:t>
            </a:r>
            <a:r>
              <a:rPr lang="en-GB" sz="2200" dirty="0">
                <a:latin typeface="Abadi" panose="020B0604020104020204"/>
              </a:rPr>
              <a:t> dataset.</a:t>
            </a:r>
          </a:p>
          <a:p>
            <a:r>
              <a:rPr lang="en-GB" sz="2200" dirty="0">
                <a:latin typeface="Abadi" panose="020B0604020104020204"/>
              </a:rPr>
              <a:t>Counted </a:t>
            </a:r>
            <a:r>
              <a:rPr lang="en-GB" sz="2200" b="1" dirty="0">
                <a:latin typeface="Abadi" panose="020B0604020104020204"/>
              </a:rPr>
              <a:t>successful vs. failed landings</a:t>
            </a:r>
            <a:r>
              <a:rPr lang="en-GB" sz="2200" dirty="0">
                <a:latin typeface="Abadi" panose="020B0604020104020204"/>
              </a:rPr>
              <a:t>.</a:t>
            </a:r>
          </a:p>
          <a:p>
            <a:r>
              <a:rPr lang="en-GB" sz="2200" dirty="0">
                <a:latin typeface="Abadi" panose="020B0604020104020204"/>
              </a:rPr>
              <a:t>Queried </a:t>
            </a:r>
            <a:r>
              <a:rPr lang="en-GB" sz="2200" b="1" dirty="0">
                <a:latin typeface="Abadi" panose="020B0604020104020204"/>
              </a:rPr>
              <a:t>distinct launch sites</a:t>
            </a:r>
            <a:r>
              <a:rPr lang="en-GB" sz="2200" dirty="0">
                <a:latin typeface="Abadi" panose="020B0604020104020204"/>
              </a:rPr>
              <a:t> and their usage frequency.</a:t>
            </a:r>
          </a:p>
          <a:p>
            <a:r>
              <a:rPr lang="en-GB" sz="2200" dirty="0">
                <a:latin typeface="Abadi" panose="020B0604020104020204"/>
              </a:rPr>
              <a:t>Found </a:t>
            </a:r>
            <a:r>
              <a:rPr lang="en-GB" sz="2200" b="1" dirty="0">
                <a:latin typeface="Abadi" panose="020B0604020104020204"/>
              </a:rPr>
              <a:t>most common booster versions</a:t>
            </a:r>
            <a:r>
              <a:rPr lang="en-GB" sz="2200" dirty="0">
                <a:latin typeface="Abadi" panose="020B0604020104020204"/>
              </a:rPr>
              <a:t> used in launches.</a:t>
            </a:r>
          </a:p>
          <a:p>
            <a:r>
              <a:rPr lang="en-GB" sz="2200" dirty="0">
                <a:latin typeface="Abadi" panose="020B0604020104020204"/>
              </a:rPr>
              <a:t>Calculated </a:t>
            </a:r>
            <a:r>
              <a:rPr lang="en-GB" sz="2200" b="1" dirty="0">
                <a:latin typeface="Abadi" panose="020B0604020104020204"/>
              </a:rPr>
              <a:t>average payload mass per launch site</a:t>
            </a:r>
            <a:r>
              <a:rPr lang="en-GB" sz="2200" dirty="0">
                <a:latin typeface="Abadi" panose="020B0604020104020204"/>
              </a:rPr>
              <a:t>.</a:t>
            </a:r>
          </a:p>
          <a:p>
            <a:r>
              <a:rPr lang="en-GB" sz="2200" dirty="0" err="1">
                <a:latin typeface="Abadi" panose="020B0604020104020204"/>
              </a:rPr>
              <a:t>Analyzed</a:t>
            </a:r>
            <a:r>
              <a:rPr lang="en-GB" sz="2200" dirty="0">
                <a:latin typeface="Abadi" panose="020B0604020104020204"/>
              </a:rPr>
              <a:t> </a:t>
            </a:r>
            <a:r>
              <a:rPr lang="en-GB" sz="2200" b="1" dirty="0">
                <a:latin typeface="Abadi" panose="020B0604020104020204"/>
              </a:rPr>
              <a:t>landing success rate by orbit type</a:t>
            </a:r>
            <a:r>
              <a:rPr lang="en-GB" sz="2200" dirty="0">
                <a:latin typeface="Abadi" panose="020B0604020104020204"/>
              </a:rPr>
              <a:t>.</a:t>
            </a:r>
          </a:p>
          <a:p>
            <a:r>
              <a:rPr lang="en-GB" sz="2200" dirty="0">
                <a:latin typeface="Abadi" panose="020B0604020104020204"/>
              </a:rPr>
              <a:t>Identified </a:t>
            </a:r>
            <a:r>
              <a:rPr lang="en-GB" sz="2200" b="1" dirty="0">
                <a:latin typeface="Abadi" panose="020B0604020104020204"/>
              </a:rPr>
              <a:t>top 5 payload customers</a:t>
            </a:r>
            <a:r>
              <a:rPr lang="en-GB" sz="2200" dirty="0">
                <a:latin typeface="Abadi" panose="020B0604020104020204"/>
              </a:rPr>
              <a:t> (e.g., NASA, SES, Iridium).</a:t>
            </a:r>
          </a:p>
          <a:p>
            <a:r>
              <a:rPr lang="en-GB" sz="2200" dirty="0">
                <a:latin typeface="Abadi" panose="020B0604020104020204"/>
              </a:rPr>
              <a:t>Queried </a:t>
            </a:r>
            <a:r>
              <a:rPr lang="en-GB" sz="2200" b="1" dirty="0">
                <a:latin typeface="Abadi" panose="020B0604020104020204"/>
              </a:rPr>
              <a:t>trend of successful landings by year</a:t>
            </a:r>
            <a:r>
              <a:rPr lang="en-GB" sz="2200" dirty="0">
                <a:latin typeface="Abadi" panose="020B0604020104020204"/>
              </a:rPr>
              <a:t>.</a:t>
            </a:r>
          </a:p>
          <a:p>
            <a:r>
              <a:rPr lang="en-GB" sz="2200" dirty="0">
                <a:latin typeface="Abadi" panose="020B0604020104020204"/>
              </a:rPr>
              <a:t>Examined </a:t>
            </a:r>
            <a:r>
              <a:rPr lang="en-GB" sz="2200" b="1" dirty="0">
                <a:latin typeface="Abadi" panose="020B0604020104020204"/>
              </a:rPr>
              <a:t>correlation between booster version and landing success</a:t>
            </a:r>
            <a:r>
              <a:rPr lang="en-GB" sz="2200" dirty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SQL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70011" y="5781140"/>
            <a:ext cx="6405966" cy="627237"/>
          </a:xfrm>
        </p:spPr>
        <p:txBody>
          <a:bodyPr>
            <a:normAutofit fontScale="9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badi" panose="020B0604020104020204"/>
                <a:hlinkClick r:id="rId3"/>
              </a:rPr>
              <a:t>Build an Interactive Map with Folium Notebook</a:t>
            </a:r>
            <a:endParaRPr lang="en-US" sz="2400" dirty="0">
              <a:latin typeface="Abadi" panose="020B0604020104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741265"/>
              </p:ext>
            </p:extLst>
          </p:nvPr>
        </p:nvGraphicFramePr>
        <p:xfrm>
          <a:off x="770011" y="1634066"/>
          <a:ext cx="10687960" cy="3914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3980">
                  <a:extLst>
                    <a:ext uri="{9D8B030D-6E8A-4147-A177-3AD203B41FA5}">
                      <a16:colId xmlns:a16="http://schemas.microsoft.com/office/drawing/2014/main" val="3684088545"/>
                    </a:ext>
                  </a:extLst>
                </a:gridCol>
                <a:gridCol w="5343980">
                  <a:extLst>
                    <a:ext uri="{9D8B030D-6E8A-4147-A177-3AD203B41FA5}">
                      <a16:colId xmlns:a16="http://schemas.microsoft.com/office/drawing/2014/main" val="1262772228"/>
                    </a:ext>
                  </a:extLst>
                </a:gridCol>
              </a:tblGrid>
              <a:tr h="7210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latin typeface="Abadi" panose="020B0604020104020204"/>
                        </a:rPr>
                        <a:t>Object Type</a:t>
                      </a:r>
                    </a:p>
                    <a:p>
                      <a:endParaRPr lang="en-US" sz="2000" dirty="0">
                        <a:latin typeface="Abadi" panose="020B06040201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badi" panose="020B0604020104020204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0943637"/>
                  </a:ext>
                </a:extLst>
              </a:tr>
              <a:tr h="7210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latin typeface="Abadi" panose="020B0604020104020204"/>
                        </a:rPr>
                        <a:t>Markers</a:t>
                      </a:r>
                      <a:endParaRPr lang="en-US" sz="2000" dirty="0" smtClean="0">
                        <a:latin typeface="Abadi" panose="020B0604020104020204"/>
                      </a:endParaRPr>
                    </a:p>
                    <a:p>
                      <a:endParaRPr lang="en-US" sz="2000" dirty="0">
                        <a:latin typeface="Abadi" panose="020B06040201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Abadi" panose="020B0604020104020204"/>
                        </a:rPr>
                        <a:t>Identify launch sites on the map.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7122140"/>
                  </a:ext>
                </a:extLst>
              </a:tr>
              <a:tr h="10300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latin typeface="Abadi" panose="020B0604020104020204"/>
                        </a:rPr>
                        <a:t>Circles</a:t>
                      </a:r>
                      <a:endParaRPr lang="en-US" sz="2000" dirty="0" smtClean="0">
                        <a:latin typeface="Abadi" panose="020B0604020104020204"/>
                      </a:endParaRPr>
                    </a:p>
                    <a:p>
                      <a:endParaRPr lang="en-US" sz="2000" dirty="0">
                        <a:latin typeface="Abadi" panose="020B06040201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Abadi" panose="020B0604020104020204"/>
                        </a:rPr>
                        <a:t>Represent landing outcomes (success/failure) with color-coded markers.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244118"/>
                  </a:ext>
                </a:extLst>
              </a:tr>
              <a:tr h="721060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latin typeface="Abadi" panose="020B0604020104020204"/>
                        </a:rPr>
                        <a:t>Lines</a:t>
                      </a:r>
                      <a:endParaRPr lang="en-US" sz="2000" dirty="0">
                        <a:latin typeface="Abadi" panose="020B06040201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Abadi" panose="020B0604020104020204"/>
                        </a:rPr>
                        <a:t>Show distance between launch sites and landing zones.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2300005"/>
                  </a:ext>
                </a:extLst>
              </a:tr>
              <a:tr h="7210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latin typeface="Abadi" panose="020B0604020104020204"/>
                        </a:rPr>
                        <a:t>Popups</a:t>
                      </a:r>
                      <a:endParaRPr lang="en-US" sz="2000" dirty="0" smtClean="0">
                        <a:latin typeface="Abadi" panose="020B0604020104020204"/>
                      </a:endParaRPr>
                    </a:p>
                    <a:p>
                      <a:endParaRPr lang="en-US" sz="2000" dirty="0">
                        <a:latin typeface="Abadi" panose="020B0604020104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Abadi" panose="020B0604020104020204"/>
                        </a:rPr>
                        <a:t>Provide extra info when clicking (site name, outcome, payload).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693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4802" y="6299298"/>
            <a:ext cx="9745589" cy="4122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Plotly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Dash Lab Notebook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564461"/>
              </p:ext>
            </p:extLst>
          </p:nvPr>
        </p:nvGraphicFramePr>
        <p:xfrm>
          <a:off x="484802" y="1266941"/>
          <a:ext cx="10687962" cy="5138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2654">
                  <a:extLst>
                    <a:ext uri="{9D8B030D-6E8A-4147-A177-3AD203B41FA5}">
                      <a16:colId xmlns:a16="http://schemas.microsoft.com/office/drawing/2014/main" val="3658998056"/>
                    </a:ext>
                  </a:extLst>
                </a:gridCol>
                <a:gridCol w="3562654">
                  <a:extLst>
                    <a:ext uri="{9D8B030D-6E8A-4147-A177-3AD203B41FA5}">
                      <a16:colId xmlns:a16="http://schemas.microsoft.com/office/drawing/2014/main" val="4101548822"/>
                    </a:ext>
                  </a:extLst>
                </a:gridCol>
                <a:gridCol w="3562654">
                  <a:extLst>
                    <a:ext uri="{9D8B030D-6E8A-4147-A177-3AD203B41FA5}">
                      <a16:colId xmlns:a16="http://schemas.microsoft.com/office/drawing/2014/main" val="172515818"/>
                    </a:ext>
                  </a:extLst>
                </a:gridCol>
              </a:tblGrid>
              <a:tr h="417184">
                <a:tc>
                  <a:txBody>
                    <a:bodyPr/>
                    <a:lstStyle/>
                    <a:p>
                      <a:r>
                        <a:rPr lang="en-US" sz="1500" dirty="0"/>
                        <a:t>Plot / Interaction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Description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Purpose / Why Added</a:t>
                      </a:r>
                    </a:p>
                  </a:txBody>
                  <a:tcPr marL="77702" marR="77702" marT="38851" marB="38851" anchor="ctr"/>
                </a:tc>
                <a:extLst>
                  <a:ext uri="{0D108BD9-81ED-4DB2-BD59-A6C34878D82A}">
                    <a16:rowId xmlns:a16="http://schemas.microsoft.com/office/drawing/2014/main" val="4092066105"/>
                  </a:ext>
                </a:extLst>
              </a:tr>
              <a:tr h="1116085">
                <a:tc>
                  <a:txBody>
                    <a:bodyPr/>
                    <a:lstStyle/>
                    <a:p>
                      <a:r>
                        <a:rPr lang="en-US" sz="1500" b="1" dirty="0"/>
                        <a:t>Pie Chart</a:t>
                      </a:r>
                      <a:endParaRPr lang="en-US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Shows the proportion of </a:t>
                      </a:r>
                      <a:r>
                        <a:rPr lang="en-GB" sz="1500" b="1" dirty="0"/>
                        <a:t>successful vs. failed launches</a:t>
                      </a:r>
                      <a:r>
                        <a:rPr lang="en-GB" sz="1500" dirty="0"/>
                        <a:t> per launch site.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Provides a quick </a:t>
                      </a:r>
                      <a:r>
                        <a:rPr lang="en-GB" sz="1500" b="1" dirty="0"/>
                        <a:t>overview of success rates</a:t>
                      </a:r>
                      <a:r>
                        <a:rPr lang="en-GB" sz="1500" dirty="0"/>
                        <a:t> across different sites; helps identify which sites are more reliable.</a:t>
                      </a:r>
                    </a:p>
                  </a:txBody>
                  <a:tcPr marL="77702" marR="77702" marT="38851" marB="38851" anchor="ctr"/>
                </a:tc>
                <a:extLst>
                  <a:ext uri="{0D108BD9-81ED-4DB2-BD59-A6C34878D82A}">
                    <a16:rowId xmlns:a16="http://schemas.microsoft.com/office/drawing/2014/main" val="3319910972"/>
                  </a:ext>
                </a:extLst>
              </a:tr>
              <a:tr h="1630422">
                <a:tc>
                  <a:txBody>
                    <a:bodyPr/>
                    <a:lstStyle/>
                    <a:p>
                      <a:r>
                        <a:rPr lang="en-US" sz="1500" b="1" dirty="0"/>
                        <a:t>Scatter Plot</a:t>
                      </a:r>
                      <a:endParaRPr lang="en-US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Displays </a:t>
                      </a:r>
                      <a:r>
                        <a:rPr lang="en-GB" sz="1500" b="1" dirty="0"/>
                        <a:t>payload mass vs. landing outcome</a:t>
                      </a:r>
                      <a:r>
                        <a:rPr lang="en-GB" sz="1500" dirty="0"/>
                        <a:t>, with markers </a:t>
                      </a:r>
                      <a:r>
                        <a:rPr lang="en-GB" sz="1500" dirty="0" err="1"/>
                        <a:t>colored</a:t>
                      </a:r>
                      <a:r>
                        <a:rPr lang="en-GB" sz="1500" dirty="0"/>
                        <a:t> by success/failure.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Allows exploration of the relationship between </a:t>
                      </a:r>
                      <a:r>
                        <a:rPr lang="en-GB" sz="1500" b="1" dirty="0"/>
                        <a:t>payload size and landing success</a:t>
                      </a:r>
                      <a:r>
                        <a:rPr lang="en-GB" sz="1500" dirty="0"/>
                        <a:t>; helps identify payload thresholds where success probability is higher.</a:t>
                      </a:r>
                    </a:p>
                  </a:txBody>
                  <a:tcPr marL="77702" marR="77702" marT="38851" marB="38851" anchor="ctr"/>
                </a:tc>
                <a:extLst>
                  <a:ext uri="{0D108BD9-81ED-4DB2-BD59-A6C34878D82A}">
                    <a16:rowId xmlns:a16="http://schemas.microsoft.com/office/drawing/2014/main" val="1447889946"/>
                  </a:ext>
                </a:extLst>
              </a:tr>
              <a:tr h="858917">
                <a:tc>
                  <a:txBody>
                    <a:bodyPr/>
                    <a:lstStyle/>
                    <a:p>
                      <a:r>
                        <a:rPr lang="en-US" sz="1500" b="1" dirty="0"/>
                        <a:t>Dropdown Filter (Launch Site)</a:t>
                      </a:r>
                      <a:endParaRPr lang="en-US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User can select a specific launch site to filter both charts.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Enables </a:t>
                      </a:r>
                      <a:r>
                        <a:rPr lang="en-GB" sz="1500" b="1" dirty="0"/>
                        <a:t>focused analysis</a:t>
                      </a:r>
                      <a:r>
                        <a:rPr lang="en-GB" sz="1500" dirty="0"/>
                        <a:t> of performance by site; avoids clutter from multiple sites.</a:t>
                      </a:r>
                    </a:p>
                  </a:txBody>
                  <a:tcPr marL="77702" marR="77702" marT="38851" marB="38851" anchor="ctr"/>
                </a:tc>
                <a:extLst>
                  <a:ext uri="{0D108BD9-81ED-4DB2-BD59-A6C34878D82A}">
                    <a16:rowId xmlns:a16="http://schemas.microsoft.com/office/drawing/2014/main" val="219168755"/>
                  </a:ext>
                </a:extLst>
              </a:tr>
              <a:tr h="1116085">
                <a:tc>
                  <a:txBody>
                    <a:bodyPr/>
                    <a:lstStyle/>
                    <a:p>
                      <a:r>
                        <a:rPr lang="en-US" sz="1500" b="1" dirty="0"/>
                        <a:t>Slider (Payload Mass Range)</a:t>
                      </a:r>
                      <a:endParaRPr lang="en-US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Adjusts payload mass range to filter scatter plot points.</a:t>
                      </a:r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GB" sz="1500" dirty="0"/>
                        <a:t>Provides </a:t>
                      </a:r>
                      <a:r>
                        <a:rPr lang="en-GB" sz="1500" b="1" dirty="0"/>
                        <a:t>interactive exploration</a:t>
                      </a:r>
                      <a:r>
                        <a:rPr lang="en-GB" sz="1500" dirty="0"/>
                        <a:t> of how payload weight affects landing success; allows dynamic comparisons.</a:t>
                      </a:r>
                    </a:p>
                  </a:txBody>
                  <a:tcPr marL="77702" marR="77702" marT="38851" marB="38851" anchor="ctr"/>
                </a:tc>
                <a:extLst>
                  <a:ext uri="{0D108BD9-81ED-4DB2-BD59-A6C34878D82A}">
                    <a16:rowId xmlns:a16="http://schemas.microsoft.com/office/drawing/2014/main" val="2232447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1613"/>
            <a:ext cx="5614988" cy="470535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Preparation: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into training (80%) and test (20%) sets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Standardized/normalized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 where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needed.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Building Trained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multiple classification models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Neighbors (KNN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Vector Machine (SVM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TreeModel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614988" y="1471613"/>
            <a:ext cx="6096000" cy="44566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>
              <a:lnSpc>
                <a:spcPct val="8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Evaluation: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</a:t>
            </a:r>
            <a:endParaRPr lang="en-US" sz="24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28600" indent="-228600">
              <a:lnSpc>
                <a:spcPct val="8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Improvement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Performed Grid Search /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Hyperparameter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Tuning (e.g., k-value for KNN, max depth for Decision Tree, C parameter for SVM).</a:t>
            </a:r>
          </a:p>
          <a:p>
            <a:pPr marL="228600" indent="-228600">
              <a:lnSpc>
                <a:spcPct val="8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Performing Model</a:t>
            </a:r>
          </a:p>
          <a:p>
            <a:pPr lvl="2"/>
            <a:r>
              <a:rPr lang="en-GB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classification models have performed the same with an overall accuracy of ~83.3%.</a:t>
            </a:r>
          </a:p>
          <a:p>
            <a:pPr lvl="1"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656221" y="5632148"/>
            <a:ext cx="6629390" cy="642011"/>
          </a:xfrm>
        </p:spPr>
        <p:txBody>
          <a:bodyPr/>
          <a:lstStyle/>
          <a:p>
            <a:r>
              <a:rPr lang="en-US" sz="2800" dirty="0" smtClean="0">
                <a:latin typeface="Abadi" panose="020B0604020104020204"/>
                <a:hlinkClick r:id="rId4"/>
              </a:rPr>
              <a:t>Predictive Analysis (Classification) Notebook</a:t>
            </a:r>
            <a:endParaRPr lang="en-US" sz="2800" dirty="0">
              <a:latin typeface="Abadi" panose="020B060402010402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29765536"/>
              </p:ext>
            </p:extLst>
          </p:nvPr>
        </p:nvGraphicFramePr>
        <p:xfrm>
          <a:off x="770011" y="11139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444486" cy="4218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Results:</a:t>
            </a:r>
          </a:p>
          <a:p>
            <a:pPr lvl="1">
              <a:lnSpc>
                <a:spcPct val="150000"/>
              </a:lnSpc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Success Rate by Launch Site: certain sites like KSC LC-39A had higher success rates vs. CCAFS SLC-40.</a:t>
            </a:r>
          </a:p>
          <a:p>
            <a:pPr lvl="1">
              <a:lnSpc>
                <a:spcPct val="150000"/>
              </a:lnSpc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vs. Landing Success: success decreases for very heavy payloads (&gt; 10,000 kg).</a:t>
            </a:r>
          </a:p>
          <a:p>
            <a:pPr lvl="1">
              <a:lnSpc>
                <a:spcPct val="150000"/>
              </a:lnSpc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 vs. Success: newer versions (Block 5) showed much higher success than older ones.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08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718682"/>
            <a:ext cx="10515600" cy="433455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91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943" y="1501304"/>
            <a:ext cx="8761447" cy="4925907"/>
          </a:xfrm>
        </p:spPr>
      </p:pic>
    </p:spTree>
    <p:extLst>
      <p:ext uri="{BB962C8B-B14F-4D97-AF65-F5344CB8AC3E}">
        <p14:creationId xmlns:p14="http://schemas.microsoft.com/office/powerpoint/2010/main" val="77555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3" y="1671075"/>
            <a:ext cx="9894675" cy="4756135"/>
          </a:xfrm>
        </p:spPr>
      </p:pic>
    </p:spTree>
    <p:extLst>
      <p:ext uri="{BB962C8B-B14F-4D97-AF65-F5344CB8AC3E}">
        <p14:creationId xmlns:p14="http://schemas.microsoft.com/office/powerpoint/2010/main" val="360928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444486" cy="42182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</a:t>
            </a:r>
            <a:r>
              <a:rPr lang="en-GB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/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Compared</a:t>
            </a:r>
            <a:r>
              <a:rPr lang="en-GB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endParaRPr lang="en-GB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/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Metrics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Present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</a:t>
            </a:r>
          </a:p>
          <a:p>
            <a:pPr lvl="1"/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Findings: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</a:t>
            </a: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classification models have performed the same with an overall accuracy of </a:t>
            </a:r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~83.3%.</a:t>
            </a:r>
          </a:p>
          <a:p>
            <a:pPr lvl="2"/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symmetric accuracy is probably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due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 the small size of </a:t>
            </a: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 is and fewer values are considered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8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841" y="1554148"/>
            <a:ext cx="4937770" cy="44714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30668" y="1671715"/>
            <a:ext cx="556113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/>
              </a:rPr>
              <a:t>The </a:t>
            </a:r>
            <a:r>
              <a:rPr lang="en-US" sz="2000" dirty="0" smtClean="0">
                <a:latin typeface="Abadi" panose="020B0604020104020204"/>
              </a:rPr>
              <a:t>category plot </a:t>
            </a:r>
            <a:r>
              <a:rPr lang="en-US" sz="2000" dirty="0">
                <a:latin typeface="Abadi" panose="020B0604020104020204"/>
              </a:rPr>
              <a:t>shows </a:t>
            </a:r>
            <a:r>
              <a:rPr lang="en-US" sz="2000" dirty="0" smtClean="0">
                <a:latin typeface="Abadi" panose="020B0604020104020204"/>
              </a:rPr>
              <a:t>the relationship between Flight Number and Launch Site and how they </a:t>
            </a:r>
            <a:r>
              <a:rPr lang="en-GB" sz="2000" dirty="0">
                <a:latin typeface="Abadi" panose="020B0604020104020204"/>
              </a:rPr>
              <a:t>would affect the launch outcome.</a:t>
            </a:r>
            <a:endParaRPr lang="en-US" sz="2000" dirty="0">
              <a:latin typeface="Abadi" panose="020B0604020104020204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badi" panose="020B0604020104020204"/>
              </a:rPr>
              <a:t>It depicts a </a:t>
            </a:r>
            <a:r>
              <a:rPr lang="en-US" sz="2000" dirty="0">
                <a:latin typeface="Abadi" panose="020B0604020104020204"/>
              </a:rPr>
              <a:t>tendency </a:t>
            </a:r>
            <a:r>
              <a:rPr lang="en-US" sz="2000" dirty="0" smtClean="0">
                <a:latin typeface="Abadi" panose="020B0604020104020204"/>
              </a:rPr>
              <a:t>to </a:t>
            </a:r>
            <a:r>
              <a:rPr lang="en-US" sz="2000" dirty="0">
                <a:latin typeface="Abadi" panose="020B0604020104020204"/>
              </a:rPr>
              <a:t>failure for low flight numbers and vice versa; which suggests a </a:t>
            </a:r>
            <a:r>
              <a:rPr lang="en-US" sz="2000" dirty="0" smtClean="0">
                <a:latin typeface="Abadi" panose="020B0604020104020204"/>
              </a:rPr>
              <a:t>Proportional </a:t>
            </a:r>
            <a:r>
              <a:rPr lang="en-US" sz="2000" dirty="0">
                <a:latin typeface="Abadi" panose="020B0604020104020204"/>
              </a:rPr>
              <a:t>correlation between </a:t>
            </a:r>
            <a:r>
              <a:rPr lang="en-US" sz="2000" dirty="0" smtClean="0">
                <a:latin typeface="Abadi" panose="020B0604020104020204"/>
              </a:rPr>
              <a:t>flight number</a:t>
            </a:r>
            <a:r>
              <a:rPr lang="en-US" sz="2000" dirty="0">
                <a:latin typeface="Abadi" panose="020B0604020104020204"/>
              </a:rPr>
              <a:t> and </a:t>
            </a:r>
            <a:r>
              <a:rPr lang="en-US" sz="2000" dirty="0" smtClean="0">
                <a:latin typeface="Abadi" panose="020B0604020104020204"/>
              </a:rPr>
              <a:t>launch </a:t>
            </a:r>
            <a:r>
              <a:rPr lang="en-US" sz="2000" dirty="0">
                <a:latin typeface="Abadi" panose="020B0604020104020204"/>
              </a:rPr>
              <a:t>site</a:t>
            </a:r>
            <a:r>
              <a:rPr lang="en-US" sz="2000" dirty="0" smtClean="0">
                <a:latin typeface="Abadi" panose="020B0604020104020204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/>
              </a:rPr>
              <a:t>C</a:t>
            </a:r>
            <a:r>
              <a:rPr lang="en-GB" sz="2000" dirty="0" smtClean="0">
                <a:latin typeface="Abadi" panose="020B0604020104020204"/>
              </a:rPr>
              <a:t>ertain </a:t>
            </a:r>
            <a:r>
              <a:rPr lang="en-GB" sz="2000" dirty="0">
                <a:latin typeface="Abadi" panose="020B0604020104020204"/>
              </a:rPr>
              <a:t>sites like KSC LC-39A had higher success rates vs. CCAFS SLC-40</a:t>
            </a:r>
            <a:endParaRPr lang="en-US" sz="2000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56948" y="1581528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scatter plot shows the relationship between Payload Mass and Launch Site and an overlay for the outcome of the launch</a:t>
            </a:r>
          </a:p>
          <a:p>
            <a:pPr>
              <a:lnSpc>
                <a:spcPct val="100000"/>
              </a:lnSpc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decreases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very heavy payloads (&gt; 10,000 kg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), suggesting an inverse correlation between payload Mass and Success.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878" y="1581528"/>
            <a:ext cx="5980188" cy="395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7637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bar chart illustrate the  Success Rate of each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 and SSO had the maximum success rate of 100%, while GTO had the least success rate of about 50%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443" y="1476372"/>
            <a:ext cx="5184658" cy="416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00640" y="1689023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chart shows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type over launching outcome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certain orbits like LEO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orbit, success seems to be related to the number of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042" y="1387565"/>
            <a:ext cx="5864525" cy="433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Chart shows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type with success outcome overlay.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Polar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LEO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ISS.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812" y="1364455"/>
            <a:ext cx="6204160" cy="450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4987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figure shows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Significant up ward trend can be noticed between 2013 and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02" y="1485756"/>
            <a:ext cx="5958509" cy="453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66413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fontAlgn="ctr"/>
            <a:endParaRPr lang="en-US" sz="2200" dirty="0" smtClean="0">
              <a:latin typeface="Abadi" panose="020B0604020104020204"/>
            </a:endParaRPr>
          </a:p>
          <a:p>
            <a:pPr fontAlgn="ctr">
              <a:lnSpc>
                <a:spcPct val="150000"/>
              </a:lnSpc>
            </a:pPr>
            <a:r>
              <a:rPr lang="en-US" sz="2200" dirty="0" smtClean="0">
                <a:latin typeface="Abadi" panose="020B0604020104020204"/>
              </a:rPr>
              <a:t>The table represent the names of launch sites:</a:t>
            </a:r>
            <a:endParaRPr lang="en-US" sz="2200" dirty="0">
              <a:latin typeface="Abadi" panose="020B0604020104020204"/>
            </a:endParaRPr>
          </a:p>
          <a:p>
            <a:pPr lvl="1" fontAlgn="ctr">
              <a:lnSpc>
                <a:spcPct val="150000"/>
              </a:lnSpc>
            </a:pPr>
            <a:r>
              <a:rPr lang="en-US" sz="1800" dirty="0" smtClean="0">
                <a:latin typeface="Abadi" panose="020B0604020104020204"/>
              </a:rPr>
              <a:t>CCAFS </a:t>
            </a:r>
            <a:r>
              <a:rPr lang="en-US" sz="1800" dirty="0">
                <a:latin typeface="Abadi" panose="020B0604020104020204"/>
              </a:rPr>
              <a:t>LC-40</a:t>
            </a:r>
          </a:p>
          <a:p>
            <a:pPr lvl="1" fontAlgn="ctr">
              <a:lnSpc>
                <a:spcPct val="150000"/>
              </a:lnSpc>
            </a:pPr>
            <a:r>
              <a:rPr lang="en-US" sz="1800" dirty="0">
                <a:latin typeface="Abadi" panose="020B0604020104020204"/>
              </a:rPr>
              <a:t>VAFB SLC-4E</a:t>
            </a:r>
          </a:p>
          <a:p>
            <a:pPr lvl="1" fontAlgn="ctr">
              <a:lnSpc>
                <a:spcPct val="150000"/>
              </a:lnSpc>
            </a:pPr>
            <a:r>
              <a:rPr lang="en-US" sz="1800" dirty="0">
                <a:latin typeface="Abadi" panose="020B0604020104020204"/>
              </a:rPr>
              <a:t>KSC LC-39A</a:t>
            </a:r>
          </a:p>
          <a:p>
            <a:pPr lvl="1" fontAlgn="ctr">
              <a:lnSpc>
                <a:spcPct val="150000"/>
              </a:lnSpc>
            </a:pPr>
            <a:r>
              <a:rPr lang="en-US" sz="1800" dirty="0">
                <a:latin typeface="Abadi" panose="020B0604020104020204"/>
              </a:rPr>
              <a:t>CCAFS </a:t>
            </a:r>
            <a:r>
              <a:rPr lang="en-US" sz="1800" dirty="0" smtClean="0">
                <a:latin typeface="Abadi" panose="020B0604020104020204"/>
              </a:rPr>
              <a:t>SLC-40</a:t>
            </a:r>
            <a:endParaRPr lang="en-US" sz="1800" dirty="0">
              <a:latin typeface="Abadi" panose="020B0604020104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157031"/>
              </p:ext>
            </p:extLst>
          </p:nvPr>
        </p:nvGraphicFramePr>
        <p:xfrm>
          <a:off x="7528597" y="2377437"/>
          <a:ext cx="2557775" cy="2786450"/>
        </p:xfrm>
        <a:graphic>
          <a:graphicData uri="http://schemas.openxmlformats.org/drawingml/2006/table">
            <a:tbl>
              <a:tblPr/>
              <a:tblGrid>
                <a:gridCol w="2557775">
                  <a:extLst>
                    <a:ext uri="{9D8B030D-6E8A-4147-A177-3AD203B41FA5}">
                      <a16:colId xmlns:a16="http://schemas.microsoft.com/office/drawing/2014/main" val="1569538782"/>
                    </a:ext>
                  </a:extLst>
                </a:gridCol>
              </a:tblGrid>
              <a:tr h="557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1" dirty="0" err="1">
                          <a:effectLst/>
                        </a:rPr>
                        <a:t>Launch_Site</a:t>
                      </a:r>
                      <a:endParaRPr lang="en-US" sz="24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415597"/>
                  </a:ext>
                </a:extLst>
              </a:tr>
              <a:tr h="557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451627"/>
                  </a:ext>
                </a:extLst>
              </a:tr>
              <a:tr h="557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dirty="0">
                          <a:effectLst/>
                        </a:rPr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002733"/>
                  </a:ext>
                </a:extLst>
              </a:tr>
              <a:tr h="557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dirty="0">
                          <a:effectLst/>
                        </a:rPr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109762"/>
                  </a:ext>
                </a:extLst>
              </a:tr>
              <a:tr h="557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dirty="0">
                          <a:effectLst/>
                        </a:rPr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3875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278969" y="2684972"/>
            <a:ext cx="11716719" cy="37422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28309" y="1590648"/>
            <a:ext cx="10957302" cy="43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Objective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: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Predict </a:t>
            </a:r>
            <a:r>
              <a:rPr lang="en-US" alt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whether the </a:t>
            </a:r>
            <a:r>
              <a:rPr lang="en-US" alt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SpaceX</a:t>
            </a:r>
            <a:r>
              <a:rPr lang="en-US" alt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Falcon 9 first stage will land successfully, helping estimate launch reusability and cost savings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Data Sources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: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SpaceX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REST API, Wikipedia launch records.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Approach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Collected &amp; cleaned launch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Explored success rates across payloads, launch sites, orbits, and booster versions.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Key Findings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Landing success is strongly influenced by payload mass, booster version, and launch 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All classification models have achieved the same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predictive accuracy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(~</a:t>
            </a:r>
            <a:r>
              <a:rPr lang="en-US" altLang="en-US" sz="2000" dirty="0" smtClean="0">
                <a:latin typeface="Abadi" panose="020B0604020104020204"/>
              </a:rPr>
              <a:t>83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%).</a:t>
            </a:r>
            <a:endParaRPr kumimoji="0" lang="en-US" altLang="en-US" sz="20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719944"/>
            <a:ext cx="4638013" cy="101289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table depicts 5 records of launching sites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ith names begins with “CCA”.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53052"/>
              </p:ext>
            </p:extLst>
          </p:nvPr>
        </p:nvGraphicFramePr>
        <p:xfrm>
          <a:off x="199076" y="1671037"/>
          <a:ext cx="11657470" cy="3889708"/>
        </p:xfrm>
        <a:graphic>
          <a:graphicData uri="http://schemas.openxmlformats.org/drawingml/2006/table">
            <a:tbl>
              <a:tblPr/>
              <a:tblGrid>
                <a:gridCol w="1165747">
                  <a:extLst>
                    <a:ext uri="{9D8B030D-6E8A-4147-A177-3AD203B41FA5}">
                      <a16:colId xmlns:a16="http://schemas.microsoft.com/office/drawing/2014/main" val="1704337802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2315497748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4161795899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582876679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979138986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3662788124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2373580916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1822017414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2351237483"/>
                    </a:ext>
                  </a:extLst>
                </a:gridCol>
                <a:gridCol w="1165747">
                  <a:extLst>
                    <a:ext uri="{9D8B030D-6E8A-4147-A177-3AD203B41FA5}">
                      <a16:colId xmlns:a16="http://schemas.microsoft.com/office/drawing/2014/main" val="2521347671"/>
                    </a:ext>
                  </a:extLst>
                </a:gridCol>
              </a:tblGrid>
              <a:tr h="47987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</a:rPr>
                        <a:t>Date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</a:rPr>
                        <a:t>Time (UTC)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 err="1">
                          <a:effectLst/>
                        </a:rPr>
                        <a:t>Booster_Version</a:t>
                      </a:r>
                      <a:endParaRPr lang="en-US" sz="1400" b="1" dirty="0">
                        <a:effectLst/>
                      </a:endParaRP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 err="1">
                          <a:effectLst/>
                        </a:rPr>
                        <a:t>Launch_Site</a:t>
                      </a:r>
                      <a:endParaRPr lang="en-US" sz="1400" b="1" dirty="0">
                        <a:effectLst/>
                      </a:endParaRP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Payload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PAYLOAD_MASS__KG_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Orbit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Customer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Mission_Outcome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Landing_Outcome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876868"/>
                  </a:ext>
                </a:extLst>
              </a:tr>
              <a:tr h="76779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2010-06-04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18:45:00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F9 v1.0 B0003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Dragon Spacecraft Qualification Unit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LEO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SpaceX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69479"/>
                  </a:ext>
                </a:extLst>
              </a:tr>
              <a:tr h="13436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2010-12-08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15:43:00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F9 v1.0 B0004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4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NASA (COTS) NRO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729825"/>
                  </a:ext>
                </a:extLst>
              </a:tr>
              <a:tr h="47987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2012-05-22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7:44:00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F9 v1.0 B0005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Dragon demo flight C2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525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NASA (COTS)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46027"/>
                  </a:ext>
                </a:extLst>
              </a:tr>
              <a:tr h="33591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2012-10-08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0:35:00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F9 v1.0 B0006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SpaceX CRS-1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500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117672"/>
                  </a:ext>
                </a:extLst>
              </a:tr>
              <a:tr h="33591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2013-03-01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15:10:00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F9 v1.0 B0007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SpaceX CRS-2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677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132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781703" cy="330807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figure shows the result of the calculated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boosters from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is found to be 45596 Kg approximately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032151"/>
              </p:ext>
            </p:extLst>
          </p:nvPr>
        </p:nvGraphicFramePr>
        <p:xfrm>
          <a:off x="6936377" y="1825625"/>
          <a:ext cx="4349234" cy="1975666"/>
        </p:xfrm>
        <a:graphic>
          <a:graphicData uri="http://schemas.openxmlformats.org/drawingml/2006/table">
            <a:tbl>
              <a:tblPr/>
              <a:tblGrid>
                <a:gridCol w="4349234">
                  <a:extLst>
                    <a:ext uri="{9D8B030D-6E8A-4147-A177-3AD203B41FA5}">
                      <a16:colId xmlns:a16="http://schemas.microsoft.com/office/drawing/2014/main" val="844588885"/>
                    </a:ext>
                  </a:extLst>
                </a:gridCol>
              </a:tblGrid>
              <a:tr h="987833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b="1" dirty="0">
                          <a:effectLst/>
                        </a:rPr>
                        <a:t>SUM(PAYLOAD_MASS__KG_)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087310"/>
                  </a:ext>
                </a:extLst>
              </a:tr>
              <a:tr h="987833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45596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1535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56547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figure shows the results of the calculated average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is found to be 2928.4 approximately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698141"/>
              </p:ext>
            </p:extLst>
          </p:nvPr>
        </p:nvGraphicFramePr>
        <p:xfrm>
          <a:off x="7194760" y="1540896"/>
          <a:ext cx="4090851" cy="2015740"/>
        </p:xfrm>
        <a:graphic>
          <a:graphicData uri="http://schemas.openxmlformats.org/drawingml/2006/table">
            <a:tbl>
              <a:tblPr/>
              <a:tblGrid>
                <a:gridCol w="4090851">
                  <a:extLst>
                    <a:ext uri="{9D8B030D-6E8A-4147-A177-3AD203B41FA5}">
                      <a16:colId xmlns:a16="http://schemas.microsoft.com/office/drawing/2014/main" val="1623227742"/>
                    </a:ext>
                  </a:extLst>
                </a:gridCol>
              </a:tblGrid>
              <a:tr h="1295833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b="1" dirty="0">
                          <a:effectLst/>
                        </a:rPr>
                        <a:t>AVG(PAYLOAD_MASS__KG_)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494308"/>
                  </a:ext>
                </a:extLst>
              </a:tr>
              <a:tr h="719907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2928.4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362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134266"/>
            <a:ext cx="9745589" cy="66938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table shows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474165"/>
              </p:ext>
            </p:extLst>
          </p:nvPr>
        </p:nvGraphicFramePr>
        <p:xfrm>
          <a:off x="267089" y="1656616"/>
          <a:ext cx="11521444" cy="3176642"/>
        </p:xfrm>
        <a:graphic>
          <a:graphicData uri="http://schemas.openxmlformats.org/drawingml/2006/table">
            <a:tbl>
              <a:tblPr/>
              <a:tblGrid>
                <a:gridCol w="1047404">
                  <a:extLst>
                    <a:ext uri="{9D8B030D-6E8A-4147-A177-3AD203B41FA5}">
                      <a16:colId xmlns:a16="http://schemas.microsoft.com/office/drawing/2014/main" val="1102615302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560921844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2417480934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2918705831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4251815725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2542716364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2149005750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1564952148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324006621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2155963118"/>
                    </a:ext>
                  </a:extLst>
                </a:gridCol>
                <a:gridCol w="1047404">
                  <a:extLst>
                    <a:ext uri="{9D8B030D-6E8A-4147-A177-3AD203B41FA5}">
                      <a16:colId xmlns:a16="http://schemas.microsoft.com/office/drawing/2014/main" val="3179575879"/>
                    </a:ext>
                  </a:extLst>
                </a:gridCol>
              </a:tblGrid>
              <a:tr h="99270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>
                          <a:effectLst/>
                        </a:rPr>
                        <a:t>Date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>
                          <a:effectLst/>
                        </a:rPr>
                        <a:t>Time (UTC)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 err="1">
                          <a:effectLst/>
                        </a:rPr>
                        <a:t>Booster_Version</a:t>
                      </a:r>
                      <a:endParaRPr lang="en-US" sz="16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 err="1">
                          <a:effectLst/>
                        </a:rPr>
                        <a:t>Launch_Site</a:t>
                      </a:r>
                      <a:endParaRPr lang="en-US" sz="16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>
                          <a:effectLst/>
                        </a:rPr>
                        <a:t>Payload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>
                          <a:effectLst/>
                        </a:rPr>
                        <a:t>PAYLOAD_MASS__KG_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>
                          <a:effectLst/>
                        </a:rPr>
                        <a:t>Orbit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>
                          <a:effectLst/>
                        </a:rPr>
                        <a:t>Customer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>
                          <a:effectLst/>
                        </a:rPr>
                        <a:t>Mission_Outcome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>
                          <a:effectLst/>
                        </a:rPr>
                        <a:t>Landing_Outcome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b="1" dirty="0">
                          <a:effectLst/>
                        </a:rPr>
                        <a:t>MIN(Date)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537304"/>
                  </a:ext>
                </a:extLst>
              </a:tr>
              <a:tr h="2183942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>
                          <a:effectLst/>
                        </a:rPr>
                        <a:t>2015-12-22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>
                          <a:effectLst/>
                        </a:rPr>
                        <a:t>1:29:00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F9 FT B1019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OG2 Mission 2 11 Orbcomm-OG2 satellites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2034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LEO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 err="1">
                          <a:effectLst/>
                        </a:rPr>
                        <a:t>Orbcomm</a:t>
                      </a:r>
                      <a:endParaRPr lang="en-US" sz="160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600" dirty="0">
                          <a:effectLst/>
                        </a:rPr>
                        <a:t>2015-12-22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308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5215" y="1541416"/>
            <a:ext cx="5382596" cy="309006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figure lists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883105"/>
              </p:ext>
            </p:extLst>
          </p:nvPr>
        </p:nvGraphicFramePr>
        <p:xfrm>
          <a:off x="6439989" y="1541416"/>
          <a:ext cx="4195354" cy="2995455"/>
        </p:xfrm>
        <a:graphic>
          <a:graphicData uri="http://schemas.openxmlformats.org/drawingml/2006/table">
            <a:tbl>
              <a:tblPr/>
              <a:tblGrid>
                <a:gridCol w="4195354">
                  <a:extLst>
                    <a:ext uri="{9D8B030D-6E8A-4147-A177-3AD203B41FA5}">
                      <a16:colId xmlns:a16="http://schemas.microsoft.com/office/drawing/2014/main" val="1511759782"/>
                    </a:ext>
                  </a:extLst>
                </a:gridCol>
              </a:tblGrid>
              <a:tr h="599091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b="1" dirty="0" err="1">
                          <a:effectLst/>
                        </a:rPr>
                        <a:t>Booster_Version</a:t>
                      </a:r>
                      <a:endParaRPr lang="en-US" sz="24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914737"/>
                  </a:ext>
                </a:extLst>
              </a:tr>
              <a:tr h="599091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F9 FT B1022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814880"/>
                  </a:ext>
                </a:extLst>
              </a:tr>
              <a:tr h="599091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F9 FT B1026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394968"/>
                  </a:ext>
                </a:extLst>
              </a:tr>
              <a:tr h="599091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F9 FT B1021.2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1259"/>
                  </a:ext>
                </a:extLst>
              </a:tr>
              <a:tr h="599091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2400" dirty="0">
                          <a:effectLst/>
                        </a:rPr>
                        <a:t>F9 FT B1031.2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244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4196773"/>
            <a:ext cx="9745589" cy="81307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table depicts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847943"/>
              </p:ext>
            </p:extLst>
          </p:nvPr>
        </p:nvGraphicFramePr>
        <p:xfrm>
          <a:off x="770011" y="1727836"/>
          <a:ext cx="10515600" cy="18288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71155127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462819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 dirty="0" err="1">
                          <a:effectLst/>
                        </a:rPr>
                        <a:t>Mission_Outcome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 dirty="0">
                          <a:effectLst/>
                        </a:rPr>
                        <a:t>COUNT(</a:t>
                      </a:r>
                      <a:r>
                        <a:rPr lang="en-US" b="1" dirty="0" err="1">
                          <a:effectLst/>
                        </a:rPr>
                        <a:t>Mission_Outcome</a:t>
                      </a:r>
                      <a:r>
                        <a:rPr lang="en-US" b="1" dirty="0">
                          <a:effectLst/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199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Failure (in flight)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718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938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759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Success (payload status unclear)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725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08059"/>
            <a:ext cx="4977647" cy="260268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figure lists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which have carried the maximum payload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144473"/>
              </p:ext>
            </p:extLst>
          </p:nvPr>
        </p:nvGraphicFramePr>
        <p:xfrm>
          <a:off x="6027811" y="1773211"/>
          <a:ext cx="4811576" cy="4654000"/>
        </p:xfrm>
        <a:graphic>
          <a:graphicData uri="http://schemas.openxmlformats.org/drawingml/2006/table">
            <a:tbl>
              <a:tblPr/>
              <a:tblGrid>
                <a:gridCol w="4811576">
                  <a:extLst>
                    <a:ext uri="{9D8B030D-6E8A-4147-A177-3AD203B41FA5}">
                      <a16:colId xmlns:a16="http://schemas.microsoft.com/office/drawing/2014/main" val="4089498019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b="1" dirty="0" err="1">
                          <a:effectLst/>
                        </a:rPr>
                        <a:t>Booster_Version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67622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B1048.4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61028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B1049.4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84270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B1051.3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05516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B1056.4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83190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B1048.5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41332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B1051.4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7197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B1049.5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20433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B1060.2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45307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B1058.3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19301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B1051.6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6463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B1060.3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79055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sz="1800" dirty="0">
                          <a:effectLst/>
                        </a:rPr>
                        <a:t>F9 B5 B1049.7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376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3874668"/>
            <a:ext cx="9745589" cy="9585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table lists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failed 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anding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utcomes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drone ship, their booster versions, and launch site names for in year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599654"/>
              </p:ext>
            </p:extLst>
          </p:nvPr>
        </p:nvGraphicFramePr>
        <p:xfrm>
          <a:off x="770010" y="1712062"/>
          <a:ext cx="10515600" cy="109728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119051699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4619515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1621397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6539512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 dirty="0">
                          <a:effectLst/>
                        </a:rPr>
                        <a:t>MONTH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 dirty="0" err="1">
                          <a:effectLst/>
                        </a:rPr>
                        <a:t>Landing_Outcome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>
                          <a:effectLst/>
                        </a:rPr>
                        <a:t>Booster_Version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>
                          <a:effectLst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181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F9 v1.1 B1012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83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F9 v1.1 B1015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6827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320065"/>
            <a:ext cx="9745589" cy="115270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table shows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of landing outcomes (such as Failure (drone ship) or Success (ground pad)) between the date 2010-06-04 and 2017-03-20, in descending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725768"/>
              </p:ext>
            </p:extLst>
          </p:nvPr>
        </p:nvGraphicFramePr>
        <p:xfrm>
          <a:off x="770010" y="1557962"/>
          <a:ext cx="10515600" cy="329184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72755676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1826951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 dirty="0" err="1">
                          <a:effectLst/>
                        </a:rPr>
                        <a:t>Landing_Outcome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b="1">
                          <a:effectLst/>
                        </a:rPr>
                        <a:t>COUNT(Landing_outcome)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411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5665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562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6068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3255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019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0370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971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1" fontAlgn="ctr"/>
                      <a:r>
                        <a:rPr lang="en-US" dirty="0">
                          <a:effectLst/>
                        </a:rPr>
                        <a:t>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994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93382" y="2397417"/>
            <a:ext cx="10399485" cy="2624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launches cost ~$62M, but the first stage recovery can save ~$6M per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launch.</a:t>
            </a:r>
          </a:p>
          <a:p>
            <a:pPr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Predicting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the first stage will land successfully helps assess reusability and reduce costs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Build a predictive model to determine the likelihood of first stage landing success.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882334"/>
            <a:ext cx="9745589" cy="19756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map shows launch sites locations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Findings: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in proximity to the Equator line.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in very close proximity to the coast.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Launch Sites Location Map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435410"/>
            <a:ext cx="9876218" cy="346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410090" y="5398269"/>
            <a:ext cx="9745589" cy="202791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map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color-labeled launch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outcomes.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KSC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LC-39A </a:t>
            </a: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launch site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seems to </a:t>
            </a: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have relatively </a:t>
            </a:r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higher </a:t>
            </a: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success </a:t>
            </a:r>
            <a:r>
              <a:rPr lang="en-GB" sz="1800" dirty="0" smtClean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rate.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Launching Outcomes (Color </a:t>
            </a:r>
            <a:r>
              <a:rPr lang="en-US" dirty="0" err="1" smtClean="0">
                <a:solidFill>
                  <a:srgbClr val="0B49CB"/>
                </a:solidFill>
                <a:latin typeface="Abadi"/>
              </a:rPr>
              <a:t>Labeld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091" y="1348145"/>
            <a:ext cx="7942916" cy="405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216474"/>
            <a:ext cx="8597827" cy="1691786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map shows the distance between </a:t>
            </a:r>
            <a:r>
              <a:rPr lang="en-US" sz="2400" dirty="0">
                <a:latin typeface="Abadi" panose="020B0604020104020204"/>
              </a:rPr>
              <a:t>CCAFS </a:t>
            </a:r>
            <a:r>
              <a:rPr lang="en-US" sz="2400" dirty="0" smtClean="0">
                <a:latin typeface="Abadi" panose="020B0604020104020204"/>
              </a:rPr>
              <a:t>LC-40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and the coastline.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Findings: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distance is found to be .931 Km approximately.</a:t>
            </a:r>
            <a:endParaRPr lang="en-US" sz="2000" dirty="0">
              <a:latin typeface="Abadi" panose="020B060402010402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Distance between a Launch Site and Costal 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287736"/>
            <a:ext cx="8948755" cy="39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3458" y="5459095"/>
            <a:ext cx="9745589" cy="1181655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 had Much higher success percentage of 41.7 % of the total successful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Total Success Launches by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11" y="1294464"/>
            <a:ext cx="10058400" cy="414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2019" y="5598969"/>
            <a:ext cx="10551583" cy="129514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 Had a relatively very high success percentage of 76.9% of the total launches.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Total Success vs Failure for the Highest Launching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10" y="1347350"/>
            <a:ext cx="10058400" cy="40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vs. Launch Outcome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different ranges scatter plots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187" y="1353537"/>
            <a:ext cx="9705248" cy="25998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187" y="4168588"/>
            <a:ext cx="9705248" cy="247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702360"/>
            <a:ext cx="10414662" cy="7059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 FT had the highest number successful launches.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vs. Launch Outcome for different ranges scatter plots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11" y="1352600"/>
            <a:ext cx="10058400" cy="38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657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25312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classification models performed exactly the same,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which suggests that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dataset is small and has fewer values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314" y="1476372"/>
            <a:ext cx="5184658" cy="416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76371"/>
            <a:ext cx="4533509" cy="45492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performed exactly the same with the following confusion matrix data: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Positive = 12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Positive = 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Negative = 3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Negative =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confusion matrix suggests that the models are better for predicting positive outcomes. i.e. successful landing.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914" y="1476372"/>
            <a:ext cx="5276697" cy="452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61546"/>
            <a:ext cx="10515600" cy="4564934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demonstrated how data-driven decision-making can support the prediction of Falcon 9 first stage landing outcomes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Through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(EDA), we found patterns linking payload mass, launch site, orbit type, and booster version to landing success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models (Logistic Regression, Decision Tree, SVM, KNN), we achieved consistent performance with 83%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accuracy, emphasising that the data size is insufficient.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Further analysis revealed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that the models were better at predicting successful landings than failed ones, due to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insufficient data size.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study highlights the importance of 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collecting sufficient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datasets, advanced resampling, or alternative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modeling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approaches to improve predictive power for rare outcomes (failed landings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models show practical potential for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decision support — estimating the likelihood of first-stage recovery can help optimize costs and mission planning</a:t>
            </a:r>
            <a:r>
              <a:rPr lang="en-GB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586592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Source: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API,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Tools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Python (pandas,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matplotlib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seaborn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scikit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-learn,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folium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Preprocessing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Cleaned data, encoded features,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Tested: Logistic Regression, Decision Tree, SVM, KNN 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&amp; cross-validation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Limitations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Small, imbalanced dataset (more successes than failures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Future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Work: Use ensemble models (Random Forest,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XGBoost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), apply resampling (SMOTE), integrate weather/mission 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627" y="2205149"/>
            <a:ext cx="5454547" cy="32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6529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Space X REST API and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Wikipedia web scraping.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Cleaned, merged, and standardized datasets, handling null values and formatting inconsistencies..</a:t>
            </a:r>
            <a:endParaRPr lang="en-US" sz="76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Trained with cross-validation, tuned </a:t>
            </a:r>
            <a:r>
              <a:rPr lang="en-GB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hyper parameters, </a:t>
            </a: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and evaluated using accuracy, precision, recall, and F1-score.</a:t>
            </a:r>
            <a:endParaRPr lang="en-US" sz="88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REST API (launch details, payloads, landing outcomes)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Wikipedia web scraping (additional launch records, rocket info)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Tools used: Python, Pandas,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, SQL,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Jupyter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Notebooks</a:t>
            </a:r>
            <a:endParaRPr lang="en-US" sz="2000" dirty="0">
              <a:latin typeface="Abadi" panose="020B0604020104020204"/>
            </a:endParaRP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0824706"/>
              </p:ext>
            </p:extLst>
          </p:nvPr>
        </p:nvGraphicFramePr>
        <p:xfrm>
          <a:off x="5183188" y="0"/>
          <a:ext cx="6172200" cy="6261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API calls in Python (requests,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to retrieve structured data.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 smtClean="0">
              <a:hlinkClick r:id="rId3" action="ppaction://hlinkfile"/>
            </a:endParaRPr>
          </a:p>
          <a:p>
            <a:endParaRPr lang="en-US" dirty="0">
              <a:hlinkClick r:id="rId3" action="ppaction://hlinkfile"/>
            </a:endParaRPr>
          </a:p>
          <a:p>
            <a:r>
              <a:rPr lang="en-US" sz="2400" dirty="0" err="1" smtClean="0">
                <a:latin typeface="Abadi" panose="020B0604020104020204"/>
                <a:hlinkClick r:id="rId3" action="ppaction://hlinkfile"/>
              </a:rPr>
              <a:t>SpaceX</a:t>
            </a:r>
            <a:r>
              <a:rPr lang="en-US" sz="2400" dirty="0" smtClean="0">
                <a:latin typeface="Abadi" panose="020B0604020104020204"/>
                <a:hlinkClick r:id="rId3" action="ppaction://hlinkfile"/>
              </a:rPr>
              <a:t> API calls notebook</a:t>
            </a:r>
            <a:endParaRPr lang="en-US" sz="2400" dirty="0" smtClean="0">
              <a:latin typeface="Abadi" panose="020B0604020104020204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065205784"/>
              </p:ext>
            </p:extLst>
          </p:nvPr>
        </p:nvGraphicFramePr>
        <p:xfrm>
          <a:off x="5904855" y="1565328"/>
          <a:ext cx="4773477" cy="4633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97820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web scraping with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Wikipedia tables.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 action="ppaction://hlinkfile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 action="ppaction://hlinkfile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 action="ppaction://hlinkfile"/>
              </a:rPr>
              <a:t>Web Scraping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42372" y="658495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47104272"/>
              </p:ext>
            </p:extLst>
          </p:nvPr>
        </p:nvGraphicFramePr>
        <p:xfrm>
          <a:off x="2112209" y="1043788"/>
          <a:ext cx="9518124" cy="5852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155be751-a274-42e8-93fb-f39d3b9bccc8"/>
    <ds:schemaRef ds:uri="http://purl.org/dc/terms/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f80a141d-92ca-4d3d-9308-f7e7b1d44c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879</TotalTime>
  <Words>2654</Words>
  <Application>Microsoft Office PowerPoint</Application>
  <PresentationFormat>Widescreen</PresentationFormat>
  <Paragraphs>497</Paragraphs>
  <Slides>53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Build an Interactive Map with Folium Notebook</vt:lpstr>
      <vt:lpstr>PowerPoint Presentation</vt:lpstr>
      <vt:lpstr>PowerPoint Presentation</vt:lpstr>
      <vt:lpstr>Predictive Analysis (Classification) Notebook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ESLAM ELDEEB</cp:lastModifiedBy>
  <cp:revision>268</cp:revision>
  <dcterms:created xsi:type="dcterms:W3CDTF">2021-04-29T18:58:34Z</dcterms:created>
  <dcterms:modified xsi:type="dcterms:W3CDTF">2025-09-19T04:59:52Z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